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8" r:id="rId3"/>
    <p:sldId id="2147470081" r:id="rId4"/>
    <p:sldId id="2147470082" r:id="rId5"/>
    <p:sldId id="2147470085" r:id="rId6"/>
    <p:sldId id="2147470083" r:id="rId7"/>
    <p:sldId id="2147470094" r:id="rId8"/>
    <p:sldId id="2147470088" r:id="rId9"/>
    <p:sldId id="2147470090" r:id="rId10"/>
    <p:sldId id="2147470093" r:id="rId11"/>
    <p:sldId id="2147470086" r:id="rId12"/>
    <p:sldId id="2147470097" r:id="rId13"/>
    <p:sldId id="2147470089" r:id="rId14"/>
    <p:sldId id="2147470087" r:id="rId15"/>
    <p:sldId id="2147470095" r:id="rId16"/>
    <p:sldId id="2147470091" r:id="rId17"/>
    <p:sldId id="2147470092" r:id="rId18"/>
    <p:sldId id="2147470096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195"/>
    <a:srgbClr val="FF931F"/>
    <a:srgbClr val="3B97CA"/>
    <a:srgbClr val="FCFDFD"/>
    <a:srgbClr val="FFFFFF"/>
    <a:srgbClr val="55A954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1D5154-EB0F-8FD6-2A56-99769DC920D9}" v="2" dt="2024-11-03T06:20:11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6247" autoAdjust="0"/>
  </p:normalViewPr>
  <p:slideViewPr>
    <p:cSldViewPr>
      <p:cViewPr>
        <p:scale>
          <a:sx n="66" d="100"/>
          <a:sy n="66" d="100"/>
        </p:scale>
        <p:origin x="126" y="3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1e755bb76a3ce1873014107c6944905bb1427d64ef0bc7facf72264ebddd539::" providerId="AD" clId="Web-{6C1D5154-EB0F-8FD6-2A56-99769DC920D9}"/>
    <pc:docChg chg="modSld">
      <pc:chgData name="Guest User" userId="S::urn:spo:anon#21e755bb76a3ce1873014107c6944905bb1427d64ef0bc7facf72264ebddd539::" providerId="AD" clId="Web-{6C1D5154-EB0F-8FD6-2A56-99769DC920D9}" dt="2024-11-03T06:20:11.307" v="1" actId="1076"/>
      <pc:docMkLst>
        <pc:docMk/>
      </pc:docMkLst>
      <pc:sldChg chg="modSp">
        <pc:chgData name="Guest User" userId="S::urn:spo:anon#21e755bb76a3ce1873014107c6944905bb1427d64ef0bc7facf72264ebddd539::" providerId="AD" clId="Web-{6C1D5154-EB0F-8FD6-2A56-99769DC920D9}" dt="2024-11-03T06:20:11.307" v="1" actId="1076"/>
        <pc:sldMkLst>
          <pc:docMk/>
          <pc:sldMk cId="0" sldId="258"/>
        </pc:sldMkLst>
        <pc:grpChg chg="mod">
          <ac:chgData name="Guest User" userId="S::urn:spo:anon#21e755bb76a3ce1873014107c6944905bb1427d64ef0bc7facf72264ebddd539::" providerId="AD" clId="Web-{6C1D5154-EB0F-8FD6-2A56-99769DC920D9}" dt="2024-11-03T06:20:11.307" v="1" actId="1076"/>
          <ac:grpSpMkLst>
            <pc:docMk/>
            <pc:sldMk cId="0" sldId="258"/>
            <ac:grpSpMk id="23" creationId="{442CB7CC-BF48-CC48-48B1-EBDAB0674CDE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A9D7E8-BBA3-4151-888E-88CEF847C428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8911B9D-09C9-486B-AFD1-E228FEB3FE93}">
      <dgm:prSet phldrT="[Text]" phldr="0"/>
      <dgm:spPr/>
      <dgm:t>
        <a:bodyPr/>
        <a:lstStyle/>
        <a:p>
          <a:r>
            <a:rPr lang="en-IN" dirty="0"/>
            <a:t>Overview</a:t>
          </a:r>
        </a:p>
      </dgm:t>
    </dgm:pt>
    <dgm:pt modelId="{2662203C-4BAE-4712-8FEA-0500C9D8CD5E}" type="parTrans" cxnId="{0BB2159F-8E15-4C5B-8280-34D5E1A80087}">
      <dgm:prSet/>
      <dgm:spPr/>
      <dgm:t>
        <a:bodyPr/>
        <a:lstStyle/>
        <a:p>
          <a:endParaRPr lang="en-IN"/>
        </a:p>
      </dgm:t>
    </dgm:pt>
    <dgm:pt modelId="{FAE4BF32-FD3C-4967-BAA5-26D68F196333}" type="sibTrans" cxnId="{0BB2159F-8E15-4C5B-8280-34D5E1A80087}">
      <dgm:prSet/>
      <dgm:spPr/>
      <dgm:t>
        <a:bodyPr/>
        <a:lstStyle/>
        <a:p>
          <a:endParaRPr lang="en-IN"/>
        </a:p>
      </dgm:t>
    </dgm:pt>
    <dgm:pt modelId="{F5F11716-CF71-45DA-B7C9-F276DBC93566}">
      <dgm:prSet phldrT="[Text]" custT="1"/>
      <dgm:spPr/>
      <dgm:t>
        <a:bodyPr/>
        <a:lstStyle/>
        <a:p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Architecture</a:t>
          </a:r>
          <a:endParaRPr lang="en-IN" sz="32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DC6ACDA8-2E5F-4703-8756-7E402C3F628D}" type="parTrans" cxnId="{918CB767-63D8-4192-9F98-BE9A8F70913B}">
      <dgm:prSet/>
      <dgm:spPr/>
      <dgm:t>
        <a:bodyPr/>
        <a:lstStyle/>
        <a:p>
          <a:endParaRPr lang="en-IN"/>
        </a:p>
      </dgm:t>
    </dgm:pt>
    <dgm:pt modelId="{BE44FC73-96CB-40F4-9F89-E3FE6823944B}" type="sibTrans" cxnId="{918CB767-63D8-4192-9F98-BE9A8F70913B}">
      <dgm:prSet/>
      <dgm:spPr/>
      <dgm:t>
        <a:bodyPr/>
        <a:lstStyle/>
        <a:p>
          <a:endParaRPr lang="en-IN"/>
        </a:p>
      </dgm:t>
    </dgm:pt>
    <dgm:pt modelId="{80B45242-1AB2-4607-B833-25D6FBCB22DC}">
      <dgm:prSet phldrT="[Text]" phldr="0"/>
      <dgm:spPr/>
      <dgm:t>
        <a:bodyPr/>
        <a:lstStyle/>
        <a:p>
          <a:r>
            <a:rPr lang="en-IN" dirty="0"/>
            <a:t>Microsoft Agent Framework</a:t>
          </a:r>
        </a:p>
      </dgm:t>
    </dgm:pt>
    <dgm:pt modelId="{BED45B5E-0162-4E38-ABAD-1D521C258AD3}" type="parTrans" cxnId="{7E82158A-FF95-48D1-B499-5FA5D9C0659D}">
      <dgm:prSet/>
      <dgm:spPr/>
      <dgm:t>
        <a:bodyPr/>
        <a:lstStyle/>
        <a:p>
          <a:endParaRPr lang="en-IN"/>
        </a:p>
      </dgm:t>
    </dgm:pt>
    <dgm:pt modelId="{1A5DE25F-4CD5-4284-8A43-8344D9C7902F}" type="sibTrans" cxnId="{7E82158A-FF95-48D1-B499-5FA5D9C0659D}">
      <dgm:prSet/>
      <dgm:spPr/>
      <dgm:t>
        <a:bodyPr/>
        <a:lstStyle/>
        <a:p>
          <a:endParaRPr lang="en-IN"/>
        </a:p>
      </dgm:t>
    </dgm:pt>
    <dgm:pt modelId="{4447E282-1E20-49CD-8773-5BC98A9A8104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Development</a:t>
          </a:r>
        </a:p>
      </dgm:t>
    </dgm:pt>
    <dgm:pt modelId="{ABA37A70-3E49-4B05-B338-5A25F6BBD70D}" type="parTrans" cxnId="{DD4681FC-4F7F-4CEA-A67E-F83FD4CD5BBE}">
      <dgm:prSet/>
      <dgm:spPr/>
      <dgm:t>
        <a:bodyPr/>
        <a:lstStyle/>
        <a:p>
          <a:endParaRPr lang="en-IN"/>
        </a:p>
      </dgm:t>
    </dgm:pt>
    <dgm:pt modelId="{6684A0CA-62F6-4B5B-BAA3-32AEC807BBE7}" type="sibTrans" cxnId="{DD4681FC-4F7F-4CEA-A67E-F83FD4CD5BBE}">
      <dgm:prSet/>
      <dgm:spPr/>
      <dgm:t>
        <a:bodyPr/>
        <a:lstStyle/>
        <a:p>
          <a:endParaRPr lang="en-IN"/>
        </a:p>
      </dgm:t>
    </dgm:pt>
    <dgm:pt modelId="{540D3E6C-C1E7-48A3-AC49-963A5E0DD743}">
      <dgm:prSet phldrT="[Text]" custT="1"/>
      <dgm:spPr/>
      <dgm:t>
        <a:bodyPr/>
        <a:lstStyle/>
        <a:p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Multi-Agent Workflow &amp; Patterns</a:t>
          </a:r>
          <a:endParaRPr lang="en-IN" sz="32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gm:t>
    </dgm:pt>
    <dgm:pt modelId="{22CDB932-8938-42C2-8645-86EBE93E1CB4}" type="parTrans" cxnId="{EE77F13C-61C6-4FCB-ABE0-B75EF7281BBE}">
      <dgm:prSet/>
      <dgm:spPr/>
      <dgm:t>
        <a:bodyPr/>
        <a:lstStyle/>
        <a:p>
          <a:endParaRPr lang="en-IN"/>
        </a:p>
      </dgm:t>
    </dgm:pt>
    <dgm:pt modelId="{C00659B4-9653-4573-B854-C1DFB14439B1}" type="sibTrans" cxnId="{EE77F13C-61C6-4FCB-ABE0-B75EF7281BBE}">
      <dgm:prSet/>
      <dgm:spPr/>
      <dgm:t>
        <a:bodyPr/>
        <a:lstStyle/>
        <a:p>
          <a:endParaRPr lang="en-IN"/>
        </a:p>
      </dgm:t>
    </dgm:pt>
    <dgm:pt modelId="{BDDF27E0-CA1B-4704-BA57-C2E50954173D}">
      <dgm:prSet custT="1"/>
      <dgm:spPr/>
      <dgm:t>
        <a:bodyPr/>
        <a:lstStyle/>
        <a:p>
          <a:r>
            <a:rPr lang="en-US" sz="3200" dirty="0">
              <a:solidFill>
                <a:schemeClr val="tx1">
                  <a:lumMod val="65000"/>
                  <a:lumOff val="35000"/>
                </a:schemeClr>
              </a:solidFill>
            </a:rPr>
            <a:t>Single &amp; Multi Agent</a:t>
          </a:r>
        </a:p>
      </dgm:t>
    </dgm:pt>
    <dgm:pt modelId="{78335567-E249-4153-B2AA-6791BE4D684A}" type="parTrans" cxnId="{842F642A-3CA2-4F5F-9432-AC5B0535E791}">
      <dgm:prSet/>
      <dgm:spPr/>
      <dgm:t>
        <a:bodyPr/>
        <a:lstStyle/>
        <a:p>
          <a:endParaRPr lang="en-IN"/>
        </a:p>
      </dgm:t>
    </dgm:pt>
    <dgm:pt modelId="{C19D66BB-0DE1-42D1-9A81-5248B0F909D6}" type="sibTrans" cxnId="{842F642A-3CA2-4F5F-9432-AC5B0535E791}">
      <dgm:prSet/>
      <dgm:spPr/>
      <dgm:t>
        <a:bodyPr/>
        <a:lstStyle/>
        <a:p>
          <a:endParaRPr lang="en-IN"/>
        </a:p>
      </dgm:t>
    </dgm:pt>
    <dgm:pt modelId="{1A4C9F1E-F844-4694-9040-300E67ADDE9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Categories</a:t>
          </a:r>
        </a:p>
      </dgm:t>
    </dgm:pt>
    <dgm:pt modelId="{DDC2D49C-1B00-4F13-BFE9-E946917CCC39}" type="parTrans" cxnId="{0DEE10B0-C879-46C0-8B03-16CC5B6C1A81}">
      <dgm:prSet/>
      <dgm:spPr/>
      <dgm:t>
        <a:bodyPr/>
        <a:lstStyle/>
        <a:p>
          <a:endParaRPr lang="en-IN"/>
        </a:p>
      </dgm:t>
    </dgm:pt>
    <dgm:pt modelId="{74022755-78AE-47C6-9E18-E49143059201}" type="sibTrans" cxnId="{0DEE10B0-C879-46C0-8B03-16CC5B6C1A81}">
      <dgm:prSet/>
      <dgm:spPr/>
      <dgm:t>
        <a:bodyPr/>
        <a:lstStyle/>
        <a:p>
          <a:endParaRPr lang="en-IN"/>
        </a:p>
      </dgm:t>
    </dgm:pt>
    <dgm:pt modelId="{72A40333-A7EC-48D3-9FA7-F427B743EACB}">
      <dgm:prSet phldrT="[Text]" phldr="0" custT="1"/>
      <dgm:spPr/>
      <dgm:t>
        <a:bodyPr/>
        <a:lstStyle/>
        <a:p>
          <a:r>
            <a:rPr lang="en-IN" sz="4300" kern="1200" dirty="0"/>
            <a:t>Azure AI Foundry</a:t>
          </a:r>
          <a:endParaRPr lang="en-IN" sz="43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gm:t>
    </dgm:pt>
    <dgm:pt modelId="{D770D376-BEA3-4057-993B-72A7A141AACD}" type="parTrans" cxnId="{EA231D00-F5D3-454F-B02F-0927E4523237}">
      <dgm:prSet/>
      <dgm:spPr/>
      <dgm:t>
        <a:bodyPr/>
        <a:lstStyle/>
        <a:p>
          <a:endParaRPr lang="en-IN"/>
        </a:p>
      </dgm:t>
    </dgm:pt>
    <dgm:pt modelId="{AF7CCEE1-A42E-4C22-9591-4032E2E49DA6}" type="sibTrans" cxnId="{EA231D00-F5D3-454F-B02F-0927E4523237}">
      <dgm:prSet/>
      <dgm:spPr/>
      <dgm:t>
        <a:bodyPr/>
        <a:lstStyle/>
        <a:p>
          <a:endParaRPr lang="en-IN"/>
        </a:p>
      </dgm:t>
    </dgm:pt>
    <dgm:pt modelId="{01CDA4F4-C748-487E-B40F-04C478831F43}">
      <dgm:prSet phldrT="[Text]" phldr="0" custT="1"/>
      <dgm:spPr/>
      <dgm:t>
        <a:bodyPr/>
        <a:lstStyle/>
        <a:p>
          <a:pPr>
            <a:buChar char="•"/>
          </a:pPr>
          <a:r>
            <a:rPr lang="en-IN" sz="3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Open AI Models</a:t>
          </a:r>
        </a:p>
      </dgm:t>
    </dgm:pt>
    <dgm:pt modelId="{A4A705FF-E919-4CA8-9CFB-5E76C379025D}" type="parTrans" cxnId="{0D7D425E-8E17-4521-AE29-48CC43A9223F}">
      <dgm:prSet/>
      <dgm:spPr/>
      <dgm:t>
        <a:bodyPr/>
        <a:lstStyle/>
        <a:p>
          <a:endParaRPr lang="en-IN"/>
        </a:p>
      </dgm:t>
    </dgm:pt>
    <dgm:pt modelId="{32C13BAD-7CE9-452C-A574-B810280D6469}" type="sibTrans" cxnId="{0D7D425E-8E17-4521-AE29-48CC43A9223F}">
      <dgm:prSet/>
      <dgm:spPr/>
      <dgm:t>
        <a:bodyPr/>
        <a:lstStyle/>
        <a:p>
          <a:endParaRPr lang="en-IN"/>
        </a:p>
      </dgm:t>
    </dgm:pt>
    <dgm:pt modelId="{31D1D9B5-C75A-41E8-B0EC-D80E0A6D987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Agent Service</a:t>
          </a:r>
        </a:p>
      </dgm:t>
    </dgm:pt>
    <dgm:pt modelId="{DA2A74A7-B905-4477-B964-C83F384A2434}" type="parTrans" cxnId="{4C3900B4-F5CA-4A7E-842F-BFEFE11EBA29}">
      <dgm:prSet/>
      <dgm:spPr/>
      <dgm:t>
        <a:bodyPr/>
        <a:lstStyle/>
        <a:p>
          <a:endParaRPr lang="en-IN"/>
        </a:p>
      </dgm:t>
    </dgm:pt>
    <dgm:pt modelId="{34CBA02D-088B-4B36-9454-874932EC8DD4}" type="sibTrans" cxnId="{4C3900B4-F5CA-4A7E-842F-BFEFE11EBA29}">
      <dgm:prSet/>
      <dgm:spPr/>
      <dgm:t>
        <a:bodyPr/>
        <a:lstStyle/>
        <a:p>
          <a:endParaRPr lang="en-IN"/>
        </a:p>
      </dgm:t>
    </dgm:pt>
    <dgm:pt modelId="{AF4A0718-F88D-4256-A37A-8C361291039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3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RAG</a:t>
          </a:r>
        </a:p>
      </dgm:t>
    </dgm:pt>
    <dgm:pt modelId="{7E92DE59-CDF1-42D6-B4EC-83F8306558E2}" type="parTrans" cxnId="{39B79A8E-BDFE-4488-82E4-ED299A2F6A67}">
      <dgm:prSet/>
      <dgm:spPr/>
      <dgm:t>
        <a:bodyPr/>
        <a:lstStyle/>
        <a:p>
          <a:endParaRPr lang="en-IN"/>
        </a:p>
      </dgm:t>
    </dgm:pt>
    <dgm:pt modelId="{A8643074-30D0-4B31-9DD3-59E521180FB7}" type="sibTrans" cxnId="{39B79A8E-BDFE-4488-82E4-ED299A2F6A67}">
      <dgm:prSet/>
      <dgm:spPr/>
      <dgm:t>
        <a:bodyPr/>
        <a:lstStyle/>
        <a:p>
          <a:endParaRPr lang="en-IN"/>
        </a:p>
      </dgm:t>
    </dgm:pt>
    <dgm:pt modelId="{3EE160E8-2435-48AB-823B-51E10292EF5C}" type="pres">
      <dgm:prSet presAssocID="{91A9D7E8-BBA3-4151-888E-88CEF847C428}" presName="Name0" presStyleCnt="0">
        <dgm:presLayoutVars>
          <dgm:dir/>
          <dgm:animLvl val="lvl"/>
          <dgm:resizeHandles val="exact"/>
        </dgm:presLayoutVars>
      </dgm:prSet>
      <dgm:spPr/>
    </dgm:pt>
    <dgm:pt modelId="{80948C77-DF9F-4B4F-8439-662195B858CA}" type="pres">
      <dgm:prSet presAssocID="{18911B9D-09C9-486B-AFD1-E228FEB3FE93}" presName="composite" presStyleCnt="0"/>
      <dgm:spPr/>
    </dgm:pt>
    <dgm:pt modelId="{A15EFC08-7F5B-45C2-9704-52DDC28CD000}" type="pres">
      <dgm:prSet presAssocID="{18911B9D-09C9-486B-AFD1-E228FEB3FE93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D5883C8-CBF8-40F6-AD67-33663DEA9E7F}" type="pres">
      <dgm:prSet presAssocID="{18911B9D-09C9-486B-AFD1-E228FEB3FE93}" presName="desTx" presStyleLbl="alignAccFollowNode1" presStyleIdx="0" presStyleCnt="3" custLinFactNeighborX="-15487" custLinFactNeighborY="-85">
        <dgm:presLayoutVars>
          <dgm:bulletEnabled val="1"/>
        </dgm:presLayoutVars>
      </dgm:prSet>
      <dgm:spPr/>
    </dgm:pt>
    <dgm:pt modelId="{0E032DDF-3C89-4926-AFA8-70BD0887A924}" type="pres">
      <dgm:prSet presAssocID="{FAE4BF32-FD3C-4967-BAA5-26D68F196333}" presName="space" presStyleCnt="0"/>
      <dgm:spPr/>
    </dgm:pt>
    <dgm:pt modelId="{108E5B63-C119-4CCB-8F1D-C75666F40600}" type="pres">
      <dgm:prSet presAssocID="{80B45242-1AB2-4607-B833-25D6FBCB22DC}" presName="composite" presStyleCnt="0"/>
      <dgm:spPr/>
    </dgm:pt>
    <dgm:pt modelId="{41709AE3-8C4F-43B4-9D97-C8461540E024}" type="pres">
      <dgm:prSet presAssocID="{80B45242-1AB2-4607-B833-25D6FBCB22D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2F580F0-3436-4F75-9446-3CAFD064D732}" type="pres">
      <dgm:prSet presAssocID="{80B45242-1AB2-4607-B833-25D6FBCB22DC}" presName="desTx" presStyleLbl="alignAccFollowNode1" presStyleIdx="1" presStyleCnt="3">
        <dgm:presLayoutVars>
          <dgm:bulletEnabled val="1"/>
        </dgm:presLayoutVars>
      </dgm:prSet>
      <dgm:spPr/>
    </dgm:pt>
    <dgm:pt modelId="{7416300B-D12A-4831-997C-162D7A6ABA16}" type="pres">
      <dgm:prSet presAssocID="{1A5DE25F-4CD5-4284-8A43-8344D9C7902F}" presName="space" presStyleCnt="0"/>
      <dgm:spPr/>
    </dgm:pt>
    <dgm:pt modelId="{AC303948-C621-484C-84D6-4EBBC7AD3D70}" type="pres">
      <dgm:prSet presAssocID="{72A40333-A7EC-48D3-9FA7-F427B743EACB}" presName="composite" presStyleCnt="0"/>
      <dgm:spPr/>
    </dgm:pt>
    <dgm:pt modelId="{BA7B2B2A-58E8-42DB-BFC3-542796DE4B0C}" type="pres">
      <dgm:prSet presAssocID="{72A40333-A7EC-48D3-9FA7-F427B743EAC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130C72C-112C-4827-892E-34CE1EE62CD2}" type="pres">
      <dgm:prSet presAssocID="{72A40333-A7EC-48D3-9FA7-F427B743EAC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A231D00-F5D3-454F-B02F-0927E4523237}" srcId="{91A9D7E8-BBA3-4151-888E-88CEF847C428}" destId="{72A40333-A7EC-48D3-9FA7-F427B743EACB}" srcOrd="2" destOrd="0" parTransId="{D770D376-BEA3-4057-993B-72A7A141AACD}" sibTransId="{AF7CCEE1-A42E-4C22-9591-4032E2E49DA6}"/>
    <dgm:cxn modelId="{842F642A-3CA2-4F5F-9432-AC5B0535E791}" srcId="{18911B9D-09C9-486B-AFD1-E228FEB3FE93}" destId="{BDDF27E0-CA1B-4704-BA57-C2E50954173D}" srcOrd="1" destOrd="0" parTransId="{78335567-E249-4153-B2AA-6791BE4D684A}" sibTransId="{C19D66BB-0DE1-42D1-9A81-5248B0F909D6}"/>
    <dgm:cxn modelId="{3A062F2C-5B04-4CDF-A620-ADA09E63E41B}" type="presOf" srcId="{72A40333-A7EC-48D3-9FA7-F427B743EACB}" destId="{BA7B2B2A-58E8-42DB-BFC3-542796DE4B0C}" srcOrd="0" destOrd="0" presId="urn:microsoft.com/office/officeart/2005/8/layout/hList1"/>
    <dgm:cxn modelId="{34577730-BA21-440B-90D1-6B419D6863AB}" type="presOf" srcId="{18911B9D-09C9-486B-AFD1-E228FEB3FE93}" destId="{A15EFC08-7F5B-45C2-9704-52DDC28CD000}" srcOrd="0" destOrd="0" presId="urn:microsoft.com/office/officeart/2005/8/layout/hList1"/>
    <dgm:cxn modelId="{9089BE38-E965-4A35-B4AE-7B3FCAF80314}" type="presOf" srcId="{540D3E6C-C1E7-48A3-AC49-963A5E0DD743}" destId="{82F580F0-3436-4F75-9446-3CAFD064D732}" srcOrd="0" destOrd="2" presId="urn:microsoft.com/office/officeart/2005/8/layout/hList1"/>
    <dgm:cxn modelId="{EE77F13C-61C6-4FCB-ABE0-B75EF7281BBE}" srcId="{80B45242-1AB2-4607-B833-25D6FBCB22DC}" destId="{540D3E6C-C1E7-48A3-AC49-963A5E0DD743}" srcOrd="2" destOrd="0" parTransId="{22CDB932-8938-42C2-8645-86EBE93E1CB4}" sibTransId="{C00659B4-9653-4573-B854-C1DFB14439B1}"/>
    <dgm:cxn modelId="{BFFCD53E-E4DD-4E59-AB11-4E8D7FB766E8}" type="presOf" srcId="{31D1D9B5-C75A-41E8-B0EC-D80E0A6D9875}" destId="{0130C72C-112C-4827-892E-34CE1EE62CD2}" srcOrd="0" destOrd="1" presId="urn:microsoft.com/office/officeart/2005/8/layout/hList1"/>
    <dgm:cxn modelId="{0D7D425E-8E17-4521-AE29-48CC43A9223F}" srcId="{72A40333-A7EC-48D3-9FA7-F427B743EACB}" destId="{01CDA4F4-C748-487E-B40F-04C478831F43}" srcOrd="0" destOrd="0" parTransId="{A4A705FF-E919-4CA8-9CFB-5E76C379025D}" sibTransId="{32C13BAD-7CE9-452C-A574-B810280D6469}"/>
    <dgm:cxn modelId="{F5754563-9918-4A02-B216-6A658C06E9D1}" type="presOf" srcId="{80B45242-1AB2-4607-B833-25D6FBCB22DC}" destId="{41709AE3-8C4F-43B4-9D97-C8461540E024}" srcOrd="0" destOrd="0" presId="urn:microsoft.com/office/officeart/2005/8/layout/hList1"/>
    <dgm:cxn modelId="{8FC7E045-EE0D-45C0-A45B-5DCDD2F335C1}" type="presOf" srcId="{F5F11716-CF71-45DA-B7C9-F276DBC93566}" destId="{3D5883C8-CBF8-40F6-AD67-33663DEA9E7F}" srcOrd="0" destOrd="0" presId="urn:microsoft.com/office/officeart/2005/8/layout/hList1"/>
    <dgm:cxn modelId="{918CB767-63D8-4192-9F98-BE9A8F70913B}" srcId="{18911B9D-09C9-486B-AFD1-E228FEB3FE93}" destId="{F5F11716-CF71-45DA-B7C9-F276DBC93566}" srcOrd="0" destOrd="0" parTransId="{DC6ACDA8-2E5F-4703-8756-7E402C3F628D}" sibTransId="{BE44FC73-96CB-40F4-9F89-E3FE6823944B}"/>
    <dgm:cxn modelId="{AF85427D-BDF5-4C09-9454-9BF31F5429A4}" type="presOf" srcId="{4447E282-1E20-49CD-8773-5BC98A9A8104}" destId="{82F580F0-3436-4F75-9446-3CAFD064D732}" srcOrd="0" destOrd="0" presId="urn:microsoft.com/office/officeart/2005/8/layout/hList1"/>
    <dgm:cxn modelId="{1227677F-E378-4495-B796-65D91B8F59DF}" type="presOf" srcId="{AF4A0718-F88D-4256-A37A-8C3612910392}" destId="{0130C72C-112C-4827-892E-34CE1EE62CD2}" srcOrd="0" destOrd="2" presId="urn:microsoft.com/office/officeart/2005/8/layout/hList1"/>
    <dgm:cxn modelId="{E82D8F7F-EFC3-41E7-9EAC-120B8D620B12}" type="presOf" srcId="{1A4C9F1E-F844-4694-9040-300E67ADDE92}" destId="{82F580F0-3436-4F75-9446-3CAFD064D732}" srcOrd="0" destOrd="1" presId="urn:microsoft.com/office/officeart/2005/8/layout/hList1"/>
    <dgm:cxn modelId="{7E82158A-FF95-48D1-B499-5FA5D9C0659D}" srcId="{91A9D7E8-BBA3-4151-888E-88CEF847C428}" destId="{80B45242-1AB2-4607-B833-25D6FBCB22DC}" srcOrd="1" destOrd="0" parTransId="{BED45B5E-0162-4E38-ABAD-1D521C258AD3}" sibTransId="{1A5DE25F-4CD5-4284-8A43-8344D9C7902F}"/>
    <dgm:cxn modelId="{39B79A8E-BDFE-4488-82E4-ED299A2F6A67}" srcId="{72A40333-A7EC-48D3-9FA7-F427B743EACB}" destId="{AF4A0718-F88D-4256-A37A-8C3612910392}" srcOrd="2" destOrd="0" parTransId="{7E92DE59-CDF1-42D6-B4EC-83F8306558E2}" sibTransId="{A8643074-30D0-4B31-9DD3-59E521180FB7}"/>
    <dgm:cxn modelId="{0BB2159F-8E15-4C5B-8280-34D5E1A80087}" srcId="{91A9D7E8-BBA3-4151-888E-88CEF847C428}" destId="{18911B9D-09C9-486B-AFD1-E228FEB3FE93}" srcOrd="0" destOrd="0" parTransId="{2662203C-4BAE-4712-8FEA-0500C9D8CD5E}" sibTransId="{FAE4BF32-FD3C-4967-BAA5-26D68F196333}"/>
    <dgm:cxn modelId="{0DEE10B0-C879-46C0-8B03-16CC5B6C1A81}" srcId="{80B45242-1AB2-4607-B833-25D6FBCB22DC}" destId="{1A4C9F1E-F844-4694-9040-300E67ADDE92}" srcOrd="1" destOrd="0" parTransId="{DDC2D49C-1B00-4F13-BFE9-E946917CCC39}" sibTransId="{74022755-78AE-47C6-9E18-E49143059201}"/>
    <dgm:cxn modelId="{4C3900B4-F5CA-4A7E-842F-BFEFE11EBA29}" srcId="{72A40333-A7EC-48D3-9FA7-F427B743EACB}" destId="{31D1D9B5-C75A-41E8-B0EC-D80E0A6D9875}" srcOrd="1" destOrd="0" parTransId="{DA2A74A7-B905-4477-B964-C83F384A2434}" sibTransId="{34CBA02D-088B-4B36-9454-874932EC8DD4}"/>
    <dgm:cxn modelId="{1CCEFDE0-DF82-4C76-B63E-0B26AB309178}" type="presOf" srcId="{91A9D7E8-BBA3-4151-888E-88CEF847C428}" destId="{3EE160E8-2435-48AB-823B-51E10292EF5C}" srcOrd="0" destOrd="0" presId="urn:microsoft.com/office/officeart/2005/8/layout/hList1"/>
    <dgm:cxn modelId="{B2AE50F6-DA3C-4BF0-A681-149B8392BF29}" type="presOf" srcId="{01CDA4F4-C748-487E-B40F-04C478831F43}" destId="{0130C72C-112C-4827-892E-34CE1EE62CD2}" srcOrd="0" destOrd="0" presId="urn:microsoft.com/office/officeart/2005/8/layout/hList1"/>
    <dgm:cxn modelId="{DD4681FC-4F7F-4CEA-A67E-F83FD4CD5BBE}" srcId="{80B45242-1AB2-4607-B833-25D6FBCB22DC}" destId="{4447E282-1E20-49CD-8773-5BC98A9A8104}" srcOrd="0" destOrd="0" parTransId="{ABA37A70-3E49-4B05-B338-5A25F6BBD70D}" sibTransId="{6684A0CA-62F6-4B5B-BAA3-32AEC807BBE7}"/>
    <dgm:cxn modelId="{4B865AFF-FF73-4498-A9C6-14248CE382B4}" type="presOf" srcId="{BDDF27E0-CA1B-4704-BA57-C2E50954173D}" destId="{3D5883C8-CBF8-40F6-AD67-33663DEA9E7F}" srcOrd="0" destOrd="1" presId="urn:microsoft.com/office/officeart/2005/8/layout/hList1"/>
    <dgm:cxn modelId="{13C54AE4-34CC-449B-A0E1-B095A11332CB}" type="presParOf" srcId="{3EE160E8-2435-48AB-823B-51E10292EF5C}" destId="{80948C77-DF9F-4B4F-8439-662195B858CA}" srcOrd="0" destOrd="0" presId="urn:microsoft.com/office/officeart/2005/8/layout/hList1"/>
    <dgm:cxn modelId="{EAA2308C-DDC8-48D8-A37D-F68F2F0D2CDC}" type="presParOf" srcId="{80948C77-DF9F-4B4F-8439-662195B858CA}" destId="{A15EFC08-7F5B-45C2-9704-52DDC28CD000}" srcOrd="0" destOrd="0" presId="urn:microsoft.com/office/officeart/2005/8/layout/hList1"/>
    <dgm:cxn modelId="{C7F55C7E-71ED-4DBA-9AFB-9D026D5552CF}" type="presParOf" srcId="{80948C77-DF9F-4B4F-8439-662195B858CA}" destId="{3D5883C8-CBF8-40F6-AD67-33663DEA9E7F}" srcOrd="1" destOrd="0" presId="urn:microsoft.com/office/officeart/2005/8/layout/hList1"/>
    <dgm:cxn modelId="{EC911007-70B5-49C4-9D0B-987A89F0AF95}" type="presParOf" srcId="{3EE160E8-2435-48AB-823B-51E10292EF5C}" destId="{0E032DDF-3C89-4926-AFA8-70BD0887A924}" srcOrd="1" destOrd="0" presId="urn:microsoft.com/office/officeart/2005/8/layout/hList1"/>
    <dgm:cxn modelId="{EFBA8337-71F1-4C07-AC6F-871FB189542D}" type="presParOf" srcId="{3EE160E8-2435-48AB-823B-51E10292EF5C}" destId="{108E5B63-C119-4CCB-8F1D-C75666F40600}" srcOrd="2" destOrd="0" presId="urn:microsoft.com/office/officeart/2005/8/layout/hList1"/>
    <dgm:cxn modelId="{27E690D1-EE7B-4779-9AA2-494537D6B87C}" type="presParOf" srcId="{108E5B63-C119-4CCB-8F1D-C75666F40600}" destId="{41709AE3-8C4F-43B4-9D97-C8461540E024}" srcOrd="0" destOrd="0" presId="urn:microsoft.com/office/officeart/2005/8/layout/hList1"/>
    <dgm:cxn modelId="{D3D4CB53-4169-4D9C-AF3A-B512FFFBCB9D}" type="presParOf" srcId="{108E5B63-C119-4CCB-8F1D-C75666F40600}" destId="{82F580F0-3436-4F75-9446-3CAFD064D732}" srcOrd="1" destOrd="0" presId="urn:microsoft.com/office/officeart/2005/8/layout/hList1"/>
    <dgm:cxn modelId="{A19D8E0E-304E-43A8-A26A-D96ED761ABE0}" type="presParOf" srcId="{3EE160E8-2435-48AB-823B-51E10292EF5C}" destId="{7416300B-D12A-4831-997C-162D7A6ABA16}" srcOrd="3" destOrd="0" presId="urn:microsoft.com/office/officeart/2005/8/layout/hList1"/>
    <dgm:cxn modelId="{48624A54-FEFF-44E5-9188-8C97090BA389}" type="presParOf" srcId="{3EE160E8-2435-48AB-823B-51E10292EF5C}" destId="{AC303948-C621-484C-84D6-4EBBC7AD3D70}" srcOrd="4" destOrd="0" presId="urn:microsoft.com/office/officeart/2005/8/layout/hList1"/>
    <dgm:cxn modelId="{1690E543-8F0C-420D-91A4-831FCF3F6AC2}" type="presParOf" srcId="{AC303948-C621-484C-84D6-4EBBC7AD3D70}" destId="{BA7B2B2A-58E8-42DB-BFC3-542796DE4B0C}" srcOrd="0" destOrd="0" presId="urn:microsoft.com/office/officeart/2005/8/layout/hList1"/>
    <dgm:cxn modelId="{B147539C-F7C1-4869-9F5B-0B5B73FECB2E}" type="presParOf" srcId="{AC303948-C621-484C-84D6-4EBBC7AD3D70}" destId="{0130C72C-112C-4827-892E-34CE1EE62C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C</a:t>
          </a:r>
          <a:r>
            <a:rPr lang="en-IN" b="0" i="0" dirty="0"/>
            <a:t>ategories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Task 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E83BEBD-7FA6-4F0E-8DB7-F7E4AC40A04D}">
      <dgm:prSet/>
      <dgm:spPr/>
      <dgm:t>
        <a:bodyPr/>
        <a:lstStyle/>
        <a:p>
          <a:r>
            <a:rPr lang="en-US" dirty="0"/>
            <a:t>Tool-Using </a:t>
          </a:r>
        </a:p>
      </dgm:t>
    </dgm:pt>
    <dgm:pt modelId="{6DA89785-D5BE-42E8-B086-D9E0E2794C07}" type="parTrans" cxnId="{C46775AD-5674-40C0-882D-871F15E0AFB5}">
      <dgm:prSet/>
      <dgm:spPr/>
      <dgm:t>
        <a:bodyPr/>
        <a:lstStyle/>
        <a:p>
          <a:endParaRPr lang="en-IN"/>
        </a:p>
      </dgm:t>
    </dgm:pt>
    <dgm:pt modelId="{67A4E13B-3342-42FA-BA96-59E2C9110ACF}" type="sibTrans" cxnId="{C46775AD-5674-40C0-882D-871F15E0AFB5}">
      <dgm:prSet/>
      <dgm:spPr/>
      <dgm:t>
        <a:bodyPr/>
        <a:lstStyle/>
        <a:p>
          <a:endParaRPr lang="en-IN"/>
        </a:p>
      </dgm:t>
    </dgm:pt>
    <dgm:pt modelId="{76FD69B9-9726-478C-86FC-85F1F7ACB3EE}">
      <dgm:prSet/>
      <dgm:spPr/>
      <dgm:t>
        <a:bodyPr/>
        <a:lstStyle/>
        <a:p>
          <a:r>
            <a:rPr lang="en-US" dirty="0"/>
            <a:t>Multi-Modal </a:t>
          </a:r>
        </a:p>
      </dgm:t>
    </dgm:pt>
    <dgm:pt modelId="{E2D118CD-D136-470B-9AF3-C626CCFDA142}" type="parTrans" cxnId="{3FA2AA10-3B42-4C9E-B286-BFE7F41AE43E}">
      <dgm:prSet/>
      <dgm:spPr/>
      <dgm:t>
        <a:bodyPr/>
        <a:lstStyle/>
        <a:p>
          <a:endParaRPr lang="en-IN"/>
        </a:p>
      </dgm:t>
    </dgm:pt>
    <dgm:pt modelId="{D06EF93E-8E0E-4BAF-A18D-2A7251EC43EF}" type="sibTrans" cxnId="{3FA2AA10-3B42-4C9E-B286-BFE7F41AE43E}">
      <dgm:prSet/>
      <dgm:spPr/>
      <dgm:t>
        <a:bodyPr/>
        <a:lstStyle/>
        <a:p>
          <a:endParaRPr lang="en-IN"/>
        </a:p>
      </dgm:t>
    </dgm:pt>
    <dgm:pt modelId="{99AF16D4-64D5-4281-BD33-49F6777ACB7B}">
      <dgm:prSet/>
      <dgm:spPr/>
      <dgm:t>
        <a:bodyPr/>
        <a:lstStyle/>
        <a:p>
          <a:r>
            <a:rPr lang="en-US" dirty="0"/>
            <a:t>Orchestrator </a:t>
          </a:r>
        </a:p>
      </dgm:t>
    </dgm:pt>
    <dgm:pt modelId="{4DEDD378-FE32-4F49-BCAA-80EF2F2356E4}" type="parTrans" cxnId="{30F6AEB0-3551-49C8-A5F3-00E6140ABA29}">
      <dgm:prSet/>
      <dgm:spPr/>
      <dgm:t>
        <a:bodyPr/>
        <a:lstStyle/>
        <a:p>
          <a:endParaRPr lang="en-IN"/>
        </a:p>
      </dgm:t>
    </dgm:pt>
    <dgm:pt modelId="{88A42B85-1252-444D-8E6F-E7C5D2CCC52C}" type="sibTrans" cxnId="{30F6AEB0-3551-49C8-A5F3-00E6140ABA29}">
      <dgm:prSet/>
      <dgm:spPr/>
      <dgm:t>
        <a:bodyPr/>
        <a:lstStyle/>
        <a:p>
          <a:endParaRPr lang="en-IN"/>
        </a:p>
      </dgm:t>
    </dgm:pt>
    <dgm:pt modelId="{1A94D3DF-B38E-40B0-9270-67C14DDC1B37}">
      <dgm:prSet/>
      <dgm:spPr/>
      <dgm:t>
        <a:bodyPr/>
        <a:lstStyle/>
        <a:p>
          <a:r>
            <a:rPr lang="en-US" dirty="0"/>
            <a:t>Conversational </a:t>
          </a:r>
        </a:p>
      </dgm:t>
    </dgm:pt>
    <dgm:pt modelId="{EC4DB40C-30B7-484F-AB5D-4C892CB1F5FD}" type="parTrans" cxnId="{AD65C930-1669-4E6B-AFEE-85EE97C2522F}">
      <dgm:prSet/>
      <dgm:spPr/>
      <dgm:t>
        <a:bodyPr/>
        <a:lstStyle/>
        <a:p>
          <a:endParaRPr lang="en-IN"/>
        </a:p>
      </dgm:t>
    </dgm:pt>
    <dgm:pt modelId="{6409F5B0-85E3-4767-B807-F3E218131F36}" type="sibTrans" cxnId="{AD65C930-1669-4E6B-AFEE-85EE97C2522F}">
      <dgm:prSet/>
      <dgm:spPr/>
      <dgm:t>
        <a:bodyPr/>
        <a:lstStyle/>
        <a:p>
          <a:endParaRPr lang="en-IN"/>
        </a:p>
      </dgm:t>
    </dgm:pt>
    <dgm:pt modelId="{0DB9D605-CD66-4385-96B2-5BA20D194F67}">
      <dgm:prSet/>
      <dgm:spPr/>
      <dgm:t>
        <a:bodyPr/>
        <a:lstStyle/>
        <a:p>
          <a:r>
            <a:rPr lang="en-US" dirty="0"/>
            <a:t>Role-Based </a:t>
          </a:r>
        </a:p>
      </dgm:t>
    </dgm:pt>
    <dgm:pt modelId="{647A3509-A7E9-48CA-9E04-71E291DE4D8C}" type="parTrans" cxnId="{4D8E0988-F8F6-4F00-BDE6-9394CE51922C}">
      <dgm:prSet/>
      <dgm:spPr/>
      <dgm:t>
        <a:bodyPr/>
        <a:lstStyle/>
        <a:p>
          <a:endParaRPr lang="en-IN"/>
        </a:p>
      </dgm:t>
    </dgm:pt>
    <dgm:pt modelId="{CF78ABDC-B352-4BDE-AA3F-6E8710E6134D}" type="sibTrans" cxnId="{4D8E0988-F8F6-4F00-BDE6-9394CE51922C}">
      <dgm:prSet/>
      <dgm:spPr/>
      <dgm:t>
        <a:bodyPr/>
        <a:lstStyle/>
        <a:p>
          <a:endParaRPr lang="en-IN"/>
        </a:p>
      </dgm:t>
    </dgm:pt>
    <dgm:pt modelId="{E2220EA8-1A64-4BD1-A4A1-44C15ADFA8AA}">
      <dgm:prSet/>
      <dgm:spPr/>
      <dgm:t>
        <a:bodyPr/>
        <a:lstStyle/>
        <a:p>
          <a:r>
            <a:rPr lang="en-US" dirty="0"/>
            <a:t>Custom</a:t>
          </a:r>
        </a:p>
      </dgm:t>
    </dgm:pt>
    <dgm:pt modelId="{DE474D35-08BD-4AF5-9AA1-2D0E7A9FA1E6}" type="parTrans" cxnId="{EDF30466-B34F-42FB-BE1A-CD4C51FCD005}">
      <dgm:prSet/>
      <dgm:spPr/>
      <dgm:t>
        <a:bodyPr/>
        <a:lstStyle/>
        <a:p>
          <a:endParaRPr lang="en-IN"/>
        </a:p>
      </dgm:t>
    </dgm:pt>
    <dgm:pt modelId="{B97117B1-276D-4211-9097-F97ECF22BAEB}" type="sibTrans" cxnId="{EDF30466-B34F-42FB-BE1A-CD4C51FCD005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8"/>
      <dgm:spPr/>
    </dgm:pt>
    <dgm:pt modelId="{AB497890-625D-4E1D-A855-5673B68371F8}" type="pres">
      <dgm:prSet presAssocID="{7659F1E5-5452-4986-925D-049074D09502}" presName="node" presStyleLbl="vennNode1" presStyleIdx="1" presStyleCnt="8">
        <dgm:presLayoutVars>
          <dgm:bulletEnabled val="1"/>
        </dgm:presLayoutVars>
      </dgm:prSet>
      <dgm:spPr/>
    </dgm:pt>
    <dgm:pt modelId="{DB04AA4B-EE8E-41E2-9424-21798D34EAE6}" type="pres">
      <dgm:prSet presAssocID="{7E83BEBD-7FA6-4F0E-8DB7-F7E4AC40A04D}" presName="node" presStyleLbl="vennNode1" presStyleIdx="2" presStyleCnt="8">
        <dgm:presLayoutVars>
          <dgm:bulletEnabled val="1"/>
        </dgm:presLayoutVars>
      </dgm:prSet>
      <dgm:spPr/>
    </dgm:pt>
    <dgm:pt modelId="{1645910F-27CC-466F-9EEA-FB5AB1DE5B80}" type="pres">
      <dgm:prSet presAssocID="{76FD69B9-9726-478C-86FC-85F1F7ACB3EE}" presName="node" presStyleLbl="vennNode1" presStyleIdx="3" presStyleCnt="8">
        <dgm:presLayoutVars>
          <dgm:bulletEnabled val="1"/>
        </dgm:presLayoutVars>
      </dgm:prSet>
      <dgm:spPr/>
    </dgm:pt>
    <dgm:pt modelId="{51D6D880-58A9-49CB-B907-A635A2D62A11}" type="pres">
      <dgm:prSet presAssocID="{99AF16D4-64D5-4281-BD33-49F6777ACB7B}" presName="node" presStyleLbl="vennNode1" presStyleIdx="4" presStyleCnt="8">
        <dgm:presLayoutVars>
          <dgm:bulletEnabled val="1"/>
        </dgm:presLayoutVars>
      </dgm:prSet>
      <dgm:spPr/>
    </dgm:pt>
    <dgm:pt modelId="{73E8E095-FA61-42A7-B8B6-2084285D93EC}" type="pres">
      <dgm:prSet presAssocID="{1A94D3DF-B38E-40B0-9270-67C14DDC1B37}" presName="node" presStyleLbl="vennNode1" presStyleIdx="5" presStyleCnt="8">
        <dgm:presLayoutVars>
          <dgm:bulletEnabled val="1"/>
        </dgm:presLayoutVars>
      </dgm:prSet>
      <dgm:spPr/>
    </dgm:pt>
    <dgm:pt modelId="{DFB88D70-DA45-4377-9E6A-B2B6428F876B}" type="pres">
      <dgm:prSet presAssocID="{0DB9D605-CD66-4385-96B2-5BA20D194F67}" presName="node" presStyleLbl="vennNode1" presStyleIdx="6" presStyleCnt="8">
        <dgm:presLayoutVars>
          <dgm:bulletEnabled val="1"/>
        </dgm:presLayoutVars>
      </dgm:prSet>
      <dgm:spPr/>
    </dgm:pt>
    <dgm:pt modelId="{1BFC90C0-D19E-48A6-BFC2-D60C84F4EEBB}" type="pres">
      <dgm:prSet presAssocID="{E2220EA8-1A64-4BD1-A4A1-44C15ADFA8AA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30F4700F-5D82-4393-8B5F-DB037584A731}" type="presOf" srcId="{0DB9D605-CD66-4385-96B2-5BA20D194F67}" destId="{DFB88D70-DA45-4377-9E6A-B2B6428F876B}" srcOrd="0" destOrd="0" presId="urn:microsoft.com/office/officeart/2005/8/layout/radial3"/>
    <dgm:cxn modelId="{3FA2AA10-3B42-4C9E-B286-BFE7F41AE43E}" srcId="{94653B7F-40FC-46C0-88A2-76C7725D4959}" destId="{76FD69B9-9726-478C-86FC-85F1F7ACB3EE}" srcOrd="2" destOrd="0" parTransId="{E2D118CD-D136-470B-9AF3-C626CCFDA142}" sibTransId="{D06EF93E-8E0E-4BAF-A18D-2A7251EC43EF}"/>
    <dgm:cxn modelId="{AD65C930-1669-4E6B-AFEE-85EE97C2522F}" srcId="{94653B7F-40FC-46C0-88A2-76C7725D4959}" destId="{1A94D3DF-B38E-40B0-9270-67C14DDC1B37}" srcOrd="4" destOrd="0" parTransId="{EC4DB40C-30B7-484F-AB5D-4C892CB1F5FD}" sibTransId="{6409F5B0-85E3-4767-B807-F3E218131F36}"/>
    <dgm:cxn modelId="{EDF30466-B34F-42FB-BE1A-CD4C51FCD005}" srcId="{94653B7F-40FC-46C0-88A2-76C7725D4959}" destId="{E2220EA8-1A64-4BD1-A4A1-44C15ADFA8AA}" srcOrd="6" destOrd="0" parTransId="{DE474D35-08BD-4AF5-9AA1-2D0E7A9FA1E6}" sibTransId="{B97117B1-276D-4211-9097-F97ECF22BAEB}"/>
    <dgm:cxn modelId="{60637771-8267-497F-A249-FB16CCCA2E71}" type="presOf" srcId="{7E83BEBD-7FA6-4F0E-8DB7-F7E4AC40A04D}" destId="{DB04AA4B-EE8E-41E2-9424-21798D34EAE6}" srcOrd="0" destOrd="0" presId="urn:microsoft.com/office/officeart/2005/8/layout/radial3"/>
    <dgm:cxn modelId="{D0F1E25A-0210-4EA9-8AB2-94907E862CB9}" type="presOf" srcId="{E2220EA8-1A64-4BD1-A4A1-44C15ADFA8AA}" destId="{1BFC90C0-D19E-48A6-BFC2-D60C84F4EEBB}" srcOrd="0" destOrd="0" presId="urn:microsoft.com/office/officeart/2005/8/layout/radial3"/>
    <dgm:cxn modelId="{4D8E0988-F8F6-4F00-BDE6-9394CE51922C}" srcId="{94653B7F-40FC-46C0-88A2-76C7725D4959}" destId="{0DB9D605-CD66-4385-96B2-5BA20D194F67}" srcOrd="5" destOrd="0" parTransId="{647A3509-A7E9-48CA-9E04-71E291DE4D8C}" sibTransId="{CF78ABDC-B352-4BDE-AA3F-6E8710E6134D}"/>
    <dgm:cxn modelId="{DE84198D-AEA5-4260-B2B7-3F73C3A38DC1}" type="presOf" srcId="{1A94D3DF-B38E-40B0-9270-67C14DDC1B37}" destId="{73E8E095-FA61-42A7-B8B6-2084285D93EC}" srcOrd="0" destOrd="0" presId="urn:microsoft.com/office/officeart/2005/8/layout/radial3"/>
    <dgm:cxn modelId="{C46775AD-5674-40C0-882D-871F15E0AFB5}" srcId="{94653B7F-40FC-46C0-88A2-76C7725D4959}" destId="{7E83BEBD-7FA6-4F0E-8DB7-F7E4AC40A04D}" srcOrd="1" destOrd="0" parTransId="{6DA89785-D5BE-42E8-B086-D9E0E2794C07}" sibTransId="{67A4E13B-3342-42FA-BA96-59E2C9110ACF}"/>
    <dgm:cxn modelId="{30F6AEB0-3551-49C8-A5F3-00E6140ABA29}" srcId="{94653B7F-40FC-46C0-88A2-76C7725D4959}" destId="{99AF16D4-64D5-4281-BD33-49F6777ACB7B}" srcOrd="3" destOrd="0" parTransId="{4DEDD378-FE32-4F49-BCAA-80EF2F2356E4}" sibTransId="{88A42B85-1252-444D-8E6F-E7C5D2CCC52C}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F90CADD7-E90A-4D1F-8510-A1219A862C21}" type="presOf" srcId="{99AF16D4-64D5-4281-BD33-49F6777ACB7B}" destId="{51D6D880-58A9-49CB-B907-A635A2D62A11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B87E69E1-9C93-4426-A98A-4C21D23B6260}" type="presOf" srcId="{76FD69B9-9726-478C-86FC-85F1F7ACB3EE}" destId="{1645910F-27CC-466F-9EEA-FB5AB1DE5B80}" srcOrd="0" destOrd="0" presId="urn:microsoft.com/office/officeart/2005/8/layout/radial3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7455045F-1042-4A4D-A32B-631A4F5E0839}" type="presParOf" srcId="{97CA1339-A577-4CAC-9078-1D7E1A5D2504}" destId="{DB04AA4B-EE8E-41E2-9424-21798D34EAE6}" srcOrd="2" destOrd="0" presId="urn:microsoft.com/office/officeart/2005/8/layout/radial3"/>
    <dgm:cxn modelId="{D7F1D099-CD96-4345-8205-9A70A99723EC}" type="presParOf" srcId="{97CA1339-A577-4CAC-9078-1D7E1A5D2504}" destId="{1645910F-27CC-466F-9EEA-FB5AB1DE5B80}" srcOrd="3" destOrd="0" presId="urn:microsoft.com/office/officeart/2005/8/layout/radial3"/>
    <dgm:cxn modelId="{CFE36A82-79B1-4225-9BD1-ECDF977D7561}" type="presParOf" srcId="{97CA1339-A577-4CAC-9078-1D7E1A5D2504}" destId="{51D6D880-58A9-49CB-B907-A635A2D62A11}" srcOrd="4" destOrd="0" presId="urn:microsoft.com/office/officeart/2005/8/layout/radial3"/>
    <dgm:cxn modelId="{A06797A0-BFE7-4726-8F0B-71AB422DEE0E}" type="presParOf" srcId="{97CA1339-A577-4CAC-9078-1D7E1A5D2504}" destId="{73E8E095-FA61-42A7-B8B6-2084285D93EC}" srcOrd="5" destOrd="0" presId="urn:microsoft.com/office/officeart/2005/8/layout/radial3"/>
    <dgm:cxn modelId="{4A02C659-FE0C-49BC-81E9-D5E1B7320520}" type="presParOf" srcId="{97CA1339-A577-4CAC-9078-1D7E1A5D2504}" destId="{DFB88D70-DA45-4377-9E6A-B2B6428F876B}" srcOrd="6" destOrd="0" presId="urn:microsoft.com/office/officeart/2005/8/layout/radial3"/>
    <dgm:cxn modelId="{4F8FB27B-3A8B-4839-98FF-46EFC34A93C2}" type="presParOf" srcId="{97CA1339-A577-4CAC-9078-1D7E1A5D2504}" destId="{1BFC90C0-D19E-48A6-BFC2-D60C84F4EEBB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</a:t>
          </a:r>
          <a:r>
            <a:rPr lang="en-IN" b="0" i="0" dirty="0"/>
            <a:t>Types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Persistent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D515170-0782-4932-AF9C-7BBB66997C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Stateless</a:t>
          </a:r>
        </a:p>
      </dgm:t>
    </dgm:pt>
    <dgm:pt modelId="{707DB033-FEEF-46C6-A54E-DFAE9DB5F84A}" type="parTrans" cxnId="{0D46A171-E1C3-486A-9089-B80861365B70}">
      <dgm:prSet/>
      <dgm:spPr/>
      <dgm:t>
        <a:bodyPr/>
        <a:lstStyle/>
        <a:p>
          <a:endParaRPr lang="en-IN"/>
        </a:p>
      </dgm:t>
    </dgm:pt>
    <dgm:pt modelId="{9575EE0E-FA04-4EF3-A628-1EC1552318E5}" type="sibTrans" cxnId="{0D46A171-E1C3-486A-9089-B80861365B70}">
      <dgm:prSet/>
      <dgm:spPr/>
      <dgm:t>
        <a:bodyPr/>
        <a:lstStyle/>
        <a:p>
          <a:endParaRPr lang="en-IN"/>
        </a:p>
      </dgm:t>
    </dgm:pt>
    <dgm:pt modelId="{7B44194C-8649-4D80-B8B0-9C29F04B497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Session-Based</a:t>
          </a:r>
        </a:p>
      </dgm:t>
    </dgm:pt>
    <dgm:pt modelId="{A8480A65-9DF6-418A-B361-25F1D9050745}" type="parTrans" cxnId="{3B47E5F4-6206-41C7-9637-1102BC81B422}">
      <dgm:prSet/>
      <dgm:spPr/>
      <dgm:t>
        <a:bodyPr/>
        <a:lstStyle/>
        <a:p>
          <a:endParaRPr lang="en-IN"/>
        </a:p>
      </dgm:t>
    </dgm:pt>
    <dgm:pt modelId="{7FDDBA36-BE5F-4EDD-BF61-3FEE9F30913C}" type="sibTrans" cxnId="{3B47E5F4-6206-41C7-9637-1102BC81B422}">
      <dgm:prSet/>
      <dgm:spPr/>
      <dgm:t>
        <a:bodyPr/>
        <a:lstStyle/>
        <a:p>
          <a:endParaRPr lang="en-IN"/>
        </a:p>
      </dgm:t>
    </dgm:pt>
    <dgm:pt modelId="{02E32B23-7FDB-4C69-AE77-6411F2DF475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Tool-Enabled</a:t>
          </a:r>
        </a:p>
      </dgm:t>
    </dgm:pt>
    <dgm:pt modelId="{31E590B3-A7E5-476B-B56A-4BECB4695E39}" type="parTrans" cxnId="{8C2C7277-B9F9-456A-BE6C-BFBD6CE27C85}">
      <dgm:prSet/>
      <dgm:spPr/>
      <dgm:t>
        <a:bodyPr/>
        <a:lstStyle/>
        <a:p>
          <a:endParaRPr lang="en-IN"/>
        </a:p>
      </dgm:t>
    </dgm:pt>
    <dgm:pt modelId="{82EADB94-6AA9-4556-8A17-9F69295475AE}" type="sibTrans" cxnId="{8C2C7277-B9F9-456A-BE6C-BFBD6CE27C85}">
      <dgm:prSet/>
      <dgm:spPr/>
      <dgm:t>
        <a:bodyPr/>
        <a:lstStyle/>
        <a:p>
          <a:endParaRPr lang="en-IN"/>
        </a:p>
      </dgm:t>
    </dgm:pt>
    <dgm:pt modelId="{649F8F8A-AB98-494F-9EFF-72C836BC106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Autonomous</a:t>
          </a:r>
        </a:p>
      </dgm:t>
    </dgm:pt>
    <dgm:pt modelId="{430F4129-4958-426C-A02F-EC85867E99B2}" type="parTrans" cxnId="{9ACCD53D-E87E-4646-BD1A-EAD2B1EDD2F6}">
      <dgm:prSet/>
      <dgm:spPr/>
      <dgm:t>
        <a:bodyPr/>
        <a:lstStyle/>
        <a:p>
          <a:endParaRPr lang="en-IN"/>
        </a:p>
      </dgm:t>
    </dgm:pt>
    <dgm:pt modelId="{8BD65F5D-8818-48D7-91AB-3999031C40D4}" type="sibTrans" cxnId="{9ACCD53D-E87E-4646-BD1A-EAD2B1EDD2F6}">
      <dgm:prSet/>
      <dgm:spPr/>
      <dgm:t>
        <a:bodyPr/>
        <a:lstStyle/>
        <a:p>
          <a:endParaRPr lang="en-IN"/>
        </a:p>
      </dgm:t>
    </dgm:pt>
    <dgm:pt modelId="{17C11C4D-2056-445F-B6BA-E48F745F5D3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Multi-Agent</a:t>
          </a:r>
        </a:p>
      </dgm:t>
    </dgm:pt>
    <dgm:pt modelId="{B9D71817-DC16-442E-83FE-46CB9D3A142B}" type="parTrans" cxnId="{9F6921AB-80FB-47D8-AA6D-E14BED141B75}">
      <dgm:prSet/>
      <dgm:spPr/>
      <dgm:t>
        <a:bodyPr/>
        <a:lstStyle/>
        <a:p>
          <a:endParaRPr lang="en-IN"/>
        </a:p>
      </dgm:t>
    </dgm:pt>
    <dgm:pt modelId="{3BEE48D9-F055-4DF0-8463-3CFE1A9A6407}" type="sibTrans" cxnId="{9F6921AB-80FB-47D8-AA6D-E14BED141B75}">
      <dgm:prSet/>
      <dgm:spPr/>
      <dgm:t>
        <a:bodyPr/>
        <a:lstStyle/>
        <a:p>
          <a:endParaRPr lang="en-IN"/>
        </a:p>
      </dgm:t>
    </dgm:pt>
    <dgm:pt modelId="{210FDAAF-5FCE-448E-BC5B-E6DCB479DEB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Event-Driven</a:t>
          </a:r>
        </a:p>
      </dgm:t>
    </dgm:pt>
    <dgm:pt modelId="{97891A17-467A-4C12-A5BE-BEB1E7B6C365}" type="parTrans" cxnId="{32D506F4-7E4B-4074-A0A1-0971A624B11F}">
      <dgm:prSet/>
      <dgm:spPr/>
      <dgm:t>
        <a:bodyPr/>
        <a:lstStyle/>
        <a:p>
          <a:endParaRPr lang="en-IN"/>
        </a:p>
      </dgm:t>
    </dgm:pt>
    <dgm:pt modelId="{CF089A95-0C7A-42DF-9C37-9ED93422C005}" type="sibTrans" cxnId="{32D506F4-7E4B-4074-A0A1-0971A624B11F}">
      <dgm:prSet/>
      <dgm:spPr/>
      <dgm:t>
        <a:bodyPr/>
        <a:lstStyle/>
        <a:p>
          <a:endParaRPr lang="en-IN"/>
        </a:p>
      </dgm:t>
    </dgm:pt>
    <dgm:pt modelId="{426DB926-B91E-4200-B9F1-1E41B848B7F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Hybrid</a:t>
          </a:r>
        </a:p>
      </dgm:t>
    </dgm:pt>
    <dgm:pt modelId="{9E95FAB1-5DC5-40F1-A602-1A6569C0B5C5}" type="parTrans" cxnId="{2467F3F9-169F-4607-BFB6-C128444E98CF}">
      <dgm:prSet/>
      <dgm:spPr/>
      <dgm:t>
        <a:bodyPr/>
        <a:lstStyle/>
        <a:p>
          <a:endParaRPr lang="en-IN"/>
        </a:p>
      </dgm:t>
    </dgm:pt>
    <dgm:pt modelId="{15E0DEC2-76AD-45AA-97F0-485F1FF83707}" type="sibTrans" cxnId="{2467F3F9-169F-4607-BFB6-C128444E98CF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9"/>
      <dgm:spPr/>
    </dgm:pt>
    <dgm:pt modelId="{AB497890-625D-4E1D-A855-5673B68371F8}" type="pres">
      <dgm:prSet presAssocID="{7659F1E5-5452-4986-925D-049074D09502}" presName="node" presStyleLbl="vennNode1" presStyleIdx="1" presStyleCnt="9">
        <dgm:presLayoutVars>
          <dgm:bulletEnabled val="1"/>
        </dgm:presLayoutVars>
      </dgm:prSet>
      <dgm:spPr/>
    </dgm:pt>
    <dgm:pt modelId="{579B347E-F93A-4334-B9CB-C6AB12DAC0AB}" type="pres">
      <dgm:prSet presAssocID="{7D515170-0782-4932-AF9C-7BBB66997CF3}" presName="node" presStyleLbl="vennNode1" presStyleIdx="2" presStyleCnt="9">
        <dgm:presLayoutVars>
          <dgm:bulletEnabled val="1"/>
        </dgm:presLayoutVars>
      </dgm:prSet>
      <dgm:spPr/>
    </dgm:pt>
    <dgm:pt modelId="{AECA9A2C-CBDB-4D05-93D1-65F768ECDAE4}" type="pres">
      <dgm:prSet presAssocID="{7B44194C-8649-4D80-B8B0-9C29F04B497F}" presName="node" presStyleLbl="vennNode1" presStyleIdx="3" presStyleCnt="9">
        <dgm:presLayoutVars>
          <dgm:bulletEnabled val="1"/>
        </dgm:presLayoutVars>
      </dgm:prSet>
      <dgm:spPr/>
    </dgm:pt>
    <dgm:pt modelId="{7559D02A-C2F5-427A-A0B3-79EE3D6812AB}" type="pres">
      <dgm:prSet presAssocID="{02E32B23-7FDB-4C69-AE77-6411F2DF475B}" presName="node" presStyleLbl="vennNode1" presStyleIdx="4" presStyleCnt="9">
        <dgm:presLayoutVars>
          <dgm:bulletEnabled val="1"/>
        </dgm:presLayoutVars>
      </dgm:prSet>
      <dgm:spPr/>
    </dgm:pt>
    <dgm:pt modelId="{1AA6B0C2-B568-4C20-938B-6F6A10259A9D}" type="pres">
      <dgm:prSet presAssocID="{649F8F8A-AB98-494F-9EFF-72C836BC106B}" presName="node" presStyleLbl="vennNode1" presStyleIdx="5" presStyleCnt="9">
        <dgm:presLayoutVars>
          <dgm:bulletEnabled val="1"/>
        </dgm:presLayoutVars>
      </dgm:prSet>
      <dgm:spPr/>
    </dgm:pt>
    <dgm:pt modelId="{DDAA6289-04FA-46C9-86D8-1AB683E3AE50}" type="pres">
      <dgm:prSet presAssocID="{17C11C4D-2056-445F-B6BA-E48F745F5D3C}" presName="node" presStyleLbl="vennNode1" presStyleIdx="6" presStyleCnt="9">
        <dgm:presLayoutVars>
          <dgm:bulletEnabled val="1"/>
        </dgm:presLayoutVars>
      </dgm:prSet>
      <dgm:spPr/>
    </dgm:pt>
    <dgm:pt modelId="{436FEFEE-B771-4E0C-84E1-18F62862FBAA}" type="pres">
      <dgm:prSet presAssocID="{210FDAAF-5FCE-448E-BC5B-E6DCB479DEBB}" presName="node" presStyleLbl="vennNode1" presStyleIdx="7" presStyleCnt="9">
        <dgm:presLayoutVars>
          <dgm:bulletEnabled val="1"/>
        </dgm:presLayoutVars>
      </dgm:prSet>
      <dgm:spPr/>
    </dgm:pt>
    <dgm:pt modelId="{6FC15F04-7D20-460D-A6C5-736A15470EBA}" type="pres">
      <dgm:prSet presAssocID="{426DB926-B91E-4200-B9F1-1E41B848B7F0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2D34FB2D-F254-4CE8-9E34-844DD850884C}" type="presOf" srcId="{17C11C4D-2056-445F-B6BA-E48F745F5D3C}" destId="{DDAA6289-04FA-46C9-86D8-1AB683E3AE50}" srcOrd="0" destOrd="0" presId="urn:microsoft.com/office/officeart/2005/8/layout/radial3"/>
    <dgm:cxn modelId="{9ACCD53D-E87E-4646-BD1A-EAD2B1EDD2F6}" srcId="{94653B7F-40FC-46C0-88A2-76C7725D4959}" destId="{649F8F8A-AB98-494F-9EFF-72C836BC106B}" srcOrd="4" destOrd="0" parTransId="{430F4129-4958-426C-A02F-EC85867E99B2}" sibTransId="{8BD65F5D-8818-48D7-91AB-3999031C40D4}"/>
    <dgm:cxn modelId="{F495F142-4DCB-401F-BCAE-FE96D5437B37}" type="presOf" srcId="{02E32B23-7FDB-4C69-AE77-6411F2DF475B}" destId="{7559D02A-C2F5-427A-A0B3-79EE3D6812AB}" srcOrd="0" destOrd="0" presId="urn:microsoft.com/office/officeart/2005/8/layout/radial3"/>
    <dgm:cxn modelId="{0D46A171-E1C3-486A-9089-B80861365B70}" srcId="{94653B7F-40FC-46C0-88A2-76C7725D4959}" destId="{7D515170-0782-4932-AF9C-7BBB66997CF3}" srcOrd="1" destOrd="0" parTransId="{707DB033-FEEF-46C6-A54E-DFAE9DB5F84A}" sibTransId="{9575EE0E-FA04-4EF3-A628-1EC1552318E5}"/>
    <dgm:cxn modelId="{53ED5072-7CE0-4E8A-A718-4D75D1651970}" type="presOf" srcId="{426DB926-B91E-4200-B9F1-1E41B848B7F0}" destId="{6FC15F04-7D20-460D-A6C5-736A15470EBA}" srcOrd="0" destOrd="0" presId="urn:microsoft.com/office/officeart/2005/8/layout/radial3"/>
    <dgm:cxn modelId="{512C7576-5628-4EF6-8305-E58C9BF4516A}" type="presOf" srcId="{649F8F8A-AB98-494F-9EFF-72C836BC106B}" destId="{1AA6B0C2-B568-4C20-938B-6F6A10259A9D}" srcOrd="0" destOrd="0" presId="urn:microsoft.com/office/officeart/2005/8/layout/radial3"/>
    <dgm:cxn modelId="{8C2C7277-B9F9-456A-BE6C-BFBD6CE27C85}" srcId="{94653B7F-40FC-46C0-88A2-76C7725D4959}" destId="{02E32B23-7FDB-4C69-AE77-6411F2DF475B}" srcOrd="3" destOrd="0" parTransId="{31E590B3-A7E5-476B-B56A-4BECB4695E39}" sibTransId="{82EADB94-6AA9-4556-8A17-9F69295475AE}"/>
    <dgm:cxn modelId="{AEE9EE7D-C316-483A-99C5-81A8FE12E654}" type="presOf" srcId="{7D515170-0782-4932-AF9C-7BBB66997CF3}" destId="{579B347E-F93A-4334-B9CB-C6AB12DAC0AB}" srcOrd="0" destOrd="0" presId="urn:microsoft.com/office/officeart/2005/8/layout/radial3"/>
    <dgm:cxn modelId="{9F6921AB-80FB-47D8-AA6D-E14BED141B75}" srcId="{94653B7F-40FC-46C0-88A2-76C7725D4959}" destId="{17C11C4D-2056-445F-B6BA-E48F745F5D3C}" srcOrd="5" destOrd="0" parTransId="{B9D71817-DC16-442E-83FE-46CB9D3A142B}" sibTransId="{3BEE48D9-F055-4DF0-8463-3CFE1A9A6407}"/>
    <dgm:cxn modelId="{E38196C4-69D4-4C4B-9A4E-6121F3D2F20A}" type="presOf" srcId="{210FDAAF-5FCE-448E-BC5B-E6DCB479DEBB}" destId="{436FEFEE-B771-4E0C-84E1-18F62862FBAA}" srcOrd="0" destOrd="0" presId="urn:microsoft.com/office/officeart/2005/8/layout/radial3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32D506F4-7E4B-4074-A0A1-0971A624B11F}" srcId="{94653B7F-40FC-46C0-88A2-76C7725D4959}" destId="{210FDAAF-5FCE-448E-BC5B-E6DCB479DEBB}" srcOrd="6" destOrd="0" parTransId="{97891A17-467A-4C12-A5BE-BEB1E7B6C365}" sibTransId="{CF089A95-0C7A-42DF-9C37-9ED93422C005}"/>
    <dgm:cxn modelId="{3B47E5F4-6206-41C7-9637-1102BC81B422}" srcId="{94653B7F-40FC-46C0-88A2-76C7725D4959}" destId="{7B44194C-8649-4D80-B8B0-9C29F04B497F}" srcOrd="2" destOrd="0" parTransId="{A8480A65-9DF6-418A-B361-25F1D9050745}" sibTransId="{7FDDBA36-BE5F-4EDD-BF61-3FEE9F30913C}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762DFFF7-645B-4061-8AA1-DC2C70B89309}" type="presOf" srcId="{7B44194C-8649-4D80-B8B0-9C29F04B497F}" destId="{AECA9A2C-CBDB-4D05-93D1-65F768ECDAE4}" srcOrd="0" destOrd="0" presId="urn:microsoft.com/office/officeart/2005/8/layout/radial3"/>
    <dgm:cxn modelId="{2467F3F9-169F-4607-BFB6-C128444E98CF}" srcId="{94653B7F-40FC-46C0-88A2-76C7725D4959}" destId="{426DB926-B91E-4200-B9F1-1E41B848B7F0}" srcOrd="7" destOrd="0" parTransId="{9E95FAB1-5DC5-40F1-A602-1A6569C0B5C5}" sibTransId="{15E0DEC2-76AD-45AA-97F0-485F1FF8370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2E5A152A-76BE-4FDC-85A7-59C45819AD05}" type="presParOf" srcId="{97CA1339-A577-4CAC-9078-1D7E1A5D2504}" destId="{579B347E-F93A-4334-B9CB-C6AB12DAC0AB}" srcOrd="2" destOrd="0" presId="urn:microsoft.com/office/officeart/2005/8/layout/radial3"/>
    <dgm:cxn modelId="{076A4E8C-632A-43C7-82E3-36A7248D22C2}" type="presParOf" srcId="{97CA1339-A577-4CAC-9078-1D7E1A5D2504}" destId="{AECA9A2C-CBDB-4D05-93D1-65F768ECDAE4}" srcOrd="3" destOrd="0" presId="urn:microsoft.com/office/officeart/2005/8/layout/radial3"/>
    <dgm:cxn modelId="{7A934144-13BE-47A7-9319-70553D395261}" type="presParOf" srcId="{97CA1339-A577-4CAC-9078-1D7E1A5D2504}" destId="{7559D02A-C2F5-427A-A0B3-79EE3D6812AB}" srcOrd="4" destOrd="0" presId="urn:microsoft.com/office/officeart/2005/8/layout/radial3"/>
    <dgm:cxn modelId="{D88AFA5D-6A86-4129-968B-7A2E97B6693C}" type="presParOf" srcId="{97CA1339-A577-4CAC-9078-1D7E1A5D2504}" destId="{1AA6B0C2-B568-4C20-938B-6F6A10259A9D}" srcOrd="5" destOrd="0" presId="urn:microsoft.com/office/officeart/2005/8/layout/radial3"/>
    <dgm:cxn modelId="{5D74AE96-C1A1-4A4D-89B3-0398B52BB295}" type="presParOf" srcId="{97CA1339-A577-4CAC-9078-1D7E1A5D2504}" destId="{DDAA6289-04FA-46C9-86D8-1AB683E3AE50}" srcOrd="6" destOrd="0" presId="urn:microsoft.com/office/officeart/2005/8/layout/radial3"/>
    <dgm:cxn modelId="{A9A6B6E2-4BC9-4799-9336-3F4F88214278}" type="presParOf" srcId="{97CA1339-A577-4CAC-9078-1D7E1A5D2504}" destId="{436FEFEE-B771-4E0C-84E1-18F62862FBAA}" srcOrd="7" destOrd="0" presId="urn:microsoft.com/office/officeart/2005/8/layout/radial3"/>
    <dgm:cxn modelId="{672186FA-B010-4A3F-9A15-94793A41B3CB}" type="presParOf" srcId="{97CA1339-A577-4CAC-9078-1D7E1A5D2504}" destId="{6FC15F04-7D20-460D-A6C5-736A15470EBA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C</a:t>
          </a:r>
          <a:r>
            <a:rPr lang="en-IN" b="0" i="0" dirty="0"/>
            <a:t>ategories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Task 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E83BEBD-7FA6-4F0E-8DB7-F7E4AC40A04D}">
      <dgm:prSet/>
      <dgm:spPr/>
      <dgm:t>
        <a:bodyPr/>
        <a:lstStyle/>
        <a:p>
          <a:r>
            <a:rPr lang="en-US" dirty="0"/>
            <a:t>Tool-Using </a:t>
          </a:r>
        </a:p>
      </dgm:t>
    </dgm:pt>
    <dgm:pt modelId="{6DA89785-D5BE-42E8-B086-D9E0E2794C07}" type="parTrans" cxnId="{C46775AD-5674-40C0-882D-871F15E0AFB5}">
      <dgm:prSet/>
      <dgm:spPr/>
      <dgm:t>
        <a:bodyPr/>
        <a:lstStyle/>
        <a:p>
          <a:endParaRPr lang="en-IN"/>
        </a:p>
      </dgm:t>
    </dgm:pt>
    <dgm:pt modelId="{67A4E13B-3342-42FA-BA96-59E2C9110ACF}" type="sibTrans" cxnId="{C46775AD-5674-40C0-882D-871F15E0AFB5}">
      <dgm:prSet/>
      <dgm:spPr/>
      <dgm:t>
        <a:bodyPr/>
        <a:lstStyle/>
        <a:p>
          <a:endParaRPr lang="en-IN"/>
        </a:p>
      </dgm:t>
    </dgm:pt>
    <dgm:pt modelId="{76FD69B9-9726-478C-86FC-85F1F7ACB3EE}">
      <dgm:prSet/>
      <dgm:spPr/>
      <dgm:t>
        <a:bodyPr/>
        <a:lstStyle/>
        <a:p>
          <a:r>
            <a:rPr lang="en-US" dirty="0"/>
            <a:t>Multi-Modal </a:t>
          </a:r>
        </a:p>
      </dgm:t>
    </dgm:pt>
    <dgm:pt modelId="{E2D118CD-D136-470B-9AF3-C626CCFDA142}" type="parTrans" cxnId="{3FA2AA10-3B42-4C9E-B286-BFE7F41AE43E}">
      <dgm:prSet/>
      <dgm:spPr/>
      <dgm:t>
        <a:bodyPr/>
        <a:lstStyle/>
        <a:p>
          <a:endParaRPr lang="en-IN"/>
        </a:p>
      </dgm:t>
    </dgm:pt>
    <dgm:pt modelId="{D06EF93E-8E0E-4BAF-A18D-2A7251EC43EF}" type="sibTrans" cxnId="{3FA2AA10-3B42-4C9E-B286-BFE7F41AE43E}">
      <dgm:prSet/>
      <dgm:spPr/>
      <dgm:t>
        <a:bodyPr/>
        <a:lstStyle/>
        <a:p>
          <a:endParaRPr lang="en-IN"/>
        </a:p>
      </dgm:t>
    </dgm:pt>
    <dgm:pt modelId="{99AF16D4-64D5-4281-BD33-49F6777ACB7B}">
      <dgm:prSet/>
      <dgm:spPr/>
      <dgm:t>
        <a:bodyPr/>
        <a:lstStyle/>
        <a:p>
          <a:r>
            <a:rPr lang="en-US" dirty="0"/>
            <a:t>Orchestrator </a:t>
          </a:r>
        </a:p>
      </dgm:t>
    </dgm:pt>
    <dgm:pt modelId="{4DEDD378-FE32-4F49-BCAA-80EF2F2356E4}" type="parTrans" cxnId="{30F6AEB0-3551-49C8-A5F3-00E6140ABA29}">
      <dgm:prSet/>
      <dgm:spPr/>
      <dgm:t>
        <a:bodyPr/>
        <a:lstStyle/>
        <a:p>
          <a:endParaRPr lang="en-IN"/>
        </a:p>
      </dgm:t>
    </dgm:pt>
    <dgm:pt modelId="{88A42B85-1252-444D-8E6F-E7C5D2CCC52C}" type="sibTrans" cxnId="{30F6AEB0-3551-49C8-A5F3-00E6140ABA29}">
      <dgm:prSet/>
      <dgm:spPr/>
      <dgm:t>
        <a:bodyPr/>
        <a:lstStyle/>
        <a:p>
          <a:endParaRPr lang="en-IN"/>
        </a:p>
      </dgm:t>
    </dgm:pt>
    <dgm:pt modelId="{1A94D3DF-B38E-40B0-9270-67C14DDC1B37}">
      <dgm:prSet/>
      <dgm:spPr/>
      <dgm:t>
        <a:bodyPr/>
        <a:lstStyle/>
        <a:p>
          <a:r>
            <a:rPr lang="en-US" dirty="0"/>
            <a:t>Conversational </a:t>
          </a:r>
        </a:p>
      </dgm:t>
    </dgm:pt>
    <dgm:pt modelId="{EC4DB40C-30B7-484F-AB5D-4C892CB1F5FD}" type="parTrans" cxnId="{AD65C930-1669-4E6B-AFEE-85EE97C2522F}">
      <dgm:prSet/>
      <dgm:spPr/>
      <dgm:t>
        <a:bodyPr/>
        <a:lstStyle/>
        <a:p>
          <a:endParaRPr lang="en-IN"/>
        </a:p>
      </dgm:t>
    </dgm:pt>
    <dgm:pt modelId="{6409F5B0-85E3-4767-B807-F3E218131F36}" type="sibTrans" cxnId="{AD65C930-1669-4E6B-AFEE-85EE97C2522F}">
      <dgm:prSet/>
      <dgm:spPr/>
      <dgm:t>
        <a:bodyPr/>
        <a:lstStyle/>
        <a:p>
          <a:endParaRPr lang="en-IN"/>
        </a:p>
      </dgm:t>
    </dgm:pt>
    <dgm:pt modelId="{0DB9D605-CD66-4385-96B2-5BA20D194F67}">
      <dgm:prSet/>
      <dgm:spPr/>
      <dgm:t>
        <a:bodyPr/>
        <a:lstStyle/>
        <a:p>
          <a:r>
            <a:rPr lang="en-US" dirty="0"/>
            <a:t>Role-Based </a:t>
          </a:r>
        </a:p>
      </dgm:t>
    </dgm:pt>
    <dgm:pt modelId="{647A3509-A7E9-48CA-9E04-71E291DE4D8C}" type="parTrans" cxnId="{4D8E0988-F8F6-4F00-BDE6-9394CE51922C}">
      <dgm:prSet/>
      <dgm:spPr/>
      <dgm:t>
        <a:bodyPr/>
        <a:lstStyle/>
        <a:p>
          <a:endParaRPr lang="en-IN"/>
        </a:p>
      </dgm:t>
    </dgm:pt>
    <dgm:pt modelId="{CF78ABDC-B352-4BDE-AA3F-6E8710E6134D}" type="sibTrans" cxnId="{4D8E0988-F8F6-4F00-BDE6-9394CE51922C}">
      <dgm:prSet/>
      <dgm:spPr/>
      <dgm:t>
        <a:bodyPr/>
        <a:lstStyle/>
        <a:p>
          <a:endParaRPr lang="en-IN"/>
        </a:p>
      </dgm:t>
    </dgm:pt>
    <dgm:pt modelId="{E2220EA8-1A64-4BD1-A4A1-44C15ADFA8AA}">
      <dgm:prSet/>
      <dgm:spPr/>
      <dgm:t>
        <a:bodyPr/>
        <a:lstStyle/>
        <a:p>
          <a:r>
            <a:rPr lang="en-US" dirty="0"/>
            <a:t>Custom</a:t>
          </a:r>
        </a:p>
      </dgm:t>
    </dgm:pt>
    <dgm:pt modelId="{DE474D35-08BD-4AF5-9AA1-2D0E7A9FA1E6}" type="parTrans" cxnId="{EDF30466-B34F-42FB-BE1A-CD4C51FCD005}">
      <dgm:prSet/>
      <dgm:spPr/>
      <dgm:t>
        <a:bodyPr/>
        <a:lstStyle/>
        <a:p>
          <a:endParaRPr lang="en-IN"/>
        </a:p>
      </dgm:t>
    </dgm:pt>
    <dgm:pt modelId="{B97117B1-276D-4211-9097-F97ECF22BAEB}" type="sibTrans" cxnId="{EDF30466-B34F-42FB-BE1A-CD4C51FCD005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8"/>
      <dgm:spPr/>
    </dgm:pt>
    <dgm:pt modelId="{AB497890-625D-4E1D-A855-5673B68371F8}" type="pres">
      <dgm:prSet presAssocID="{7659F1E5-5452-4986-925D-049074D09502}" presName="node" presStyleLbl="vennNode1" presStyleIdx="1" presStyleCnt="8">
        <dgm:presLayoutVars>
          <dgm:bulletEnabled val="1"/>
        </dgm:presLayoutVars>
      </dgm:prSet>
      <dgm:spPr/>
    </dgm:pt>
    <dgm:pt modelId="{DB04AA4B-EE8E-41E2-9424-21798D34EAE6}" type="pres">
      <dgm:prSet presAssocID="{7E83BEBD-7FA6-4F0E-8DB7-F7E4AC40A04D}" presName="node" presStyleLbl="vennNode1" presStyleIdx="2" presStyleCnt="8">
        <dgm:presLayoutVars>
          <dgm:bulletEnabled val="1"/>
        </dgm:presLayoutVars>
      </dgm:prSet>
      <dgm:spPr/>
    </dgm:pt>
    <dgm:pt modelId="{1645910F-27CC-466F-9EEA-FB5AB1DE5B80}" type="pres">
      <dgm:prSet presAssocID="{76FD69B9-9726-478C-86FC-85F1F7ACB3EE}" presName="node" presStyleLbl="vennNode1" presStyleIdx="3" presStyleCnt="8">
        <dgm:presLayoutVars>
          <dgm:bulletEnabled val="1"/>
        </dgm:presLayoutVars>
      </dgm:prSet>
      <dgm:spPr/>
    </dgm:pt>
    <dgm:pt modelId="{51D6D880-58A9-49CB-B907-A635A2D62A11}" type="pres">
      <dgm:prSet presAssocID="{99AF16D4-64D5-4281-BD33-49F6777ACB7B}" presName="node" presStyleLbl="vennNode1" presStyleIdx="4" presStyleCnt="8">
        <dgm:presLayoutVars>
          <dgm:bulletEnabled val="1"/>
        </dgm:presLayoutVars>
      </dgm:prSet>
      <dgm:spPr/>
    </dgm:pt>
    <dgm:pt modelId="{73E8E095-FA61-42A7-B8B6-2084285D93EC}" type="pres">
      <dgm:prSet presAssocID="{1A94D3DF-B38E-40B0-9270-67C14DDC1B37}" presName="node" presStyleLbl="vennNode1" presStyleIdx="5" presStyleCnt="8">
        <dgm:presLayoutVars>
          <dgm:bulletEnabled val="1"/>
        </dgm:presLayoutVars>
      </dgm:prSet>
      <dgm:spPr/>
    </dgm:pt>
    <dgm:pt modelId="{DFB88D70-DA45-4377-9E6A-B2B6428F876B}" type="pres">
      <dgm:prSet presAssocID="{0DB9D605-CD66-4385-96B2-5BA20D194F67}" presName="node" presStyleLbl="vennNode1" presStyleIdx="6" presStyleCnt="8">
        <dgm:presLayoutVars>
          <dgm:bulletEnabled val="1"/>
        </dgm:presLayoutVars>
      </dgm:prSet>
      <dgm:spPr/>
    </dgm:pt>
    <dgm:pt modelId="{1BFC90C0-D19E-48A6-BFC2-D60C84F4EEBB}" type="pres">
      <dgm:prSet presAssocID="{E2220EA8-1A64-4BD1-A4A1-44C15ADFA8AA}" presName="node" presStyleLbl="vennNode1" presStyleIdx="7" presStyleCnt="8">
        <dgm:presLayoutVars>
          <dgm:bulletEnabled val="1"/>
        </dgm:presLayoutVars>
      </dgm:prSet>
      <dgm:spPr/>
    </dgm:pt>
  </dgm:ptLst>
  <dgm:cxnLst>
    <dgm:cxn modelId="{30F4700F-5D82-4393-8B5F-DB037584A731}" type="presOf" srcId="{0DB9D605-CD66-4385-96B2-5BA20D194F67}" destId="{DFB88D70-DA45-4377-9E6A-B2B6428F876B}" srcOrd="0" destOrd="0" presId="urn:microsoft.com/office/officeart/2005/8/layout/radial3"/>
    <dgm:cxn modelId="{3FA2AA10-3B42-4C9E-B286-BFE7F41AE43E}" srcId="{94653B7F-40FC-46C0-88A2-76C7725D4959}" destId="{76FD69B9-9726-478C-86FC-85F1F7ACB3EE}" srcOrd="2" destOrd="0" parTransId="{E2D118CD-D136-470B-9AF3-C626CCFDA142}" sibTransId="{D06EF93E-8E0E-4BAF-A18D-2A7251EC43EF}"/>
    <dgm:cxn modelId="{AD65C930-1669-4E6B-AFEE-85EE97C2522F}" srcId="{94653B7F-40FC-46C0-88A2-76C7725D4959}" destId="{1A94D3DF-B38E-40B0-9270-67C14DDC1B37}" srcOrd="4" destOrd="0" parTransId="{EC4DB40C-30B7-484F-AB5D-4C892CB1F5FD}" sibTransId="{6409F5B0-85E3-4767-B807-F3E218131F36}"/>
    <dgm:cxn modelId="{EDF30466-B34F-42FB-BE1A-CD4C51FCD005}" srcId="{94653B7F-40FC-46C0-88A2-76C7725D4959}" destId="{E2220EA8-1A64-4BD1-A4A1-44C15ADFA8AA}" srcOrd="6" destOrd="0" parTransId="{DE474D35-08BD-4AF5-9AA1-2D0E7A9FA1E6}" sibTransId="{B97117B1-276D-4211-9097-F97ECF22BAEB}"/>
    <dgm:cxn modelId="{60637771-8267-497F-A249-FB16CCCA2E71}" type="presOf" srcId="{7E83BEBD-7FA6-4F0E-8DB7-F7E4AC40A04D}" destId="{DB04AA4B-EE8E-41E2-9424-21798D34EAE6}" srcOrd="0" destOrd="0" presId="urn:microsoft.com/office/officeart/2005/8/layout/radial3"/>
    <dgm:cxn modelId="{D0F1E25A-0210-4EA9-8AB2-94907E862CB9}" type="presOf" srcId="{E2220EA8-1A64-4BD1-A4A1-44C15ADFA8AA}" destId="{1BFC90C0-D19E-48A6-BFC2-D60C84F4EEBB}" srcOrd="0" destOrd="0" presId="urn:microsoft.com/office/officeart/2005/8/layout/radial3"/>
    <dgm:cxn modelId="{4D8E0988-F8F6-4F00-BDE6-9394CE51922C}" srcId="{94653B7F-40FC-46C0-88A2-76C7725D4959}" destId="{0DB9D605-CD66-4385-96B2-5BA20D194F67}" srcOrd="5" destOrd="0" parTransId="{647A3509-A7E9-48CA-9E04-71E291DE4D8C}" sibTransId="{CF78ABDC-B352-4BDE-AA3F-6E8710E6134D}"/>
    <dgm:cxn modelId="{DE84198D-AEA5-4260-B2B7-3F73C3A38DC1}" type="presOf" srcId="{1A94D3DF-B38E-40B0-9270-67C14DDC1B37}" destId="{73E8E095-FA61-42A7-B8B6-2084285D93EC}" srcOrd="0" destOrd="0" presId="urn:microsoft.com/office/officeart/2005/8/layout/radial3"/>
    <dgm:cxn modelId="{C46775AD-5674-40C0-882D-871F15E0AFB5}" srcId="{94653B7F-40FC-46C0-88A2-76C7725D4959}" destId="{7E83BEBD-7FA6-4F0E-8DB7-F7E4AC40A04D}" srcOrd="1" destOrd="0" parTransId="{6DA89785-D5BE-42E8-B086-D9E0E2794C07}" sibTransId="{67A4E13B-3342-42FA-BA96-59E2C9110ACF}"/>
    <dgm:cxn modelId="{30F6AEB0-3551-49C8-A5F3-00E6140ABA29}" srcId="{94653B7F-40FC-46C0-88A2-76C7725D4959}" destId="{99AF16D4-64D5-4281-BD33-49F6777ACB7B}" srcOrd="3" destOrd="0" parTransId="{4DEDD378-FE32-4F49-BCAA-80EF2F2356E4}" sibTransId="{88A42B85-1252-444D-8E6F-E7C5D2CCC52C}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F90CADD7-E90A-4D1F-8510-A1219A862C21}" type="presOf" srcId="{99AF16D4-64D5-4281-BD33-49F6777ACB7B}" destId="{51D6D880-58A9-49CB-B907-A635A2D62A11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B87E69E1-9C93-4426-A98A-4C21D23B6260}" type="presOf" srcId="{76FD69B9-9726-478C-86FC-85F1F7ACB3EE}" destId="{1645910F-27CC-466F-9EEA-FB5AB1DE5B80}" srcOrd="0" destOrd="0" presId="urn:microsoft.com/office/officeart/2005/8/layout/radial3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7455045F-1042-4A4D-A32B-631A4F5E0839}" type="presParOf" srcId="{97CA1339-A577-4CAC-9078-1D7E1A5D2504}" destId="{DB04AA4B-EE8E-41E2-9424-21798D34EAE6}" srcOrd="2" destOrd="0" presId="urn:microsoft.com/office/officeart/2005/8/layout/radial3"/>
    <dgm:cxn modelId="{D7F1D099-CD96-4345-8205-9A70A99723EC}" type="presParOf" srcId="{97CA1339-A577-4CAC-9078-1D7E1A5D2504}" destId="{1645910F-27CC-466F-9EEA-FB5AB1DE5B80}" srcOrd="3" destOrd="0" presId="urn:microsoft.com/office/officeart/2005/8/layout/radial3"/>
    <dgm:cxn modelId="{CFE36A82-79B1-4225-9BD1-ECDF977D7561}" type="presParOf" srcId="{97CA1339-A577-4CAC-9078-1D7E1A5D2504}" destId="{51D6D880-58A9-49CB-B907-A635A2D62A11}" srcOrd="4" destOrd="0" presId="urn:microsoft.com/office/officeart/2005/8/layout/radial3"/>
    <dgm:cxn modelId="{A06797A0-BFE7-4726-8F0B-71AB422DEE0E}" type="presParOf" srcId="{97CA1339-A577-4CAC-9078-1D7E1A5D2504}" destId="{73E8E095-FA61-42A7-B8B6-2084285D93EC}" srcOrd="5" destOrd="0" presId="urn:microsoft.com/office/officeart/2005/8/layout/radial3"/>
    <dgm:cxn modelId="{4A02C659-FE0C-49BC-81E9-D5E1B7320520}" type="presParOf" srcId="{97CA1339-A577-4CAC-9078-1D7E1A5D2504}" destId="{DFB88D70-DA45-4377-9E6A-B2B6428F876B}" srcOrd="6" destOrd="0" presId="urn:microsoft.com/office/officeart/2005/8/layout/radial3"/>
    <dgm:cxn modelId="{4F8FB27B-3A8B-4839-98FF-46EFC34A93C2}" type="presParOf" srcId="{97CA1339-A577-4CAC-9078-1D7E1A5D2504}" destId="{1BFC90C0-D19E-48A6-BFC2-D60C84F4EEBB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84658C-452B-4B08-A331-B0261D2A6371}" type="doc">
      <dgm:prSet loTypeId="urn:microsoft.com/office/officeart/2005/8/layout/radial3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94653B7F-40FC-46C0-88A2-76C7725D4959}">
      <dgm:prSet phldrT="[Text]" phldr="0"/>
      <dgm:spPr/>
      <dgm:t>
        <a:bodyPr/>
        <a:lstStyle/>
        <a:p>
          <a:r>
            <a:rPr lang="en-IN" dirty="0"/>
            <a:t>Agent </a:t>
          </a:r>
          <a:r>
            <a:rPr lang="en-IN" b="0" i="0" dirty="0"/>
            <a:t>Types</a:t>
          </a:r>
          <a:endParaRPr lang="en-IN" b="0" dirty="0"/>
        </a:p>
      </dgm:t>
    </dgm:pt>
    <dgm:pt modelId="{4A4A69BA-3D0B-4D11-8179-FD84F3F2428D}" type="parTrans" cxnId="{7736F4F6-843F-44EE-B0F3-2488F68639BD}">
      <dgm:prSet/>
      <dgm:spPr/>
      <dgm:t>
        <a:bodyPr/>
        <a:lstStyle/>
        <a:p>
          <a:endParaRPr lang="en-IN"/>
        </a:p>
      </dgm:t>
    </dgm:pt>
    <dgm:pt modelId="{50D7FCA9-05BD-4184-969C-610C7BA7EB97}" type="sibTrans" cxnId="{7736F4F6-843F-44EE-B0F3-2488F68639BD}">
      <dgm:prSet/>
      <dgm:spPr/>
      <dgm:t>
        <a:bodyPr/>
        <a:lstStyle/>
        <a:p>
          <a:endParaRPr lang="en-IN"/>
        </a:p>
      </dgm:t>
    </dgm:pt>
    <dgm:pt modelId="{7659F1E5-5452-4986-925D-049074D0950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Persistent</a:t>
          </a:r>
          <a:endParaRPr lang="en-IN" dirty="0"/>
        </a:p>
      </dgm:t>
    </dgm:pt>
    <dgm:pt modelId="{3DEBAD96-D51A-45B4-AD99-3FABC35D3E2B}" type="parTrans" cxnId="{D7C36AF6-C79E-4D61-B7D9-58D55B19310C}">
      <dgm:prSet/>
      <dgm:spPr/>
      <dgm:t>
        <a:bodyPr/>
        <a:lstStyle/>
        <a:p>
          <a:endParaRPr lang="en-IN"/>
        </a:p>
      </dgm:t>
    </dgm:pt>
    <dgm:pt modelId="{BBF9687A-8DFB-4715-A6A0-6EAE435AB512}" type="sibTrans" cxnId="{D7C36AF6-C79E-4D61-B7D9-58D55B19310C}">
      <dgm:prSet/>
      <dgm:spPr/>
      <dgm:t>
        <a:bodyPr/>
        <a:lstStyle/>
        <a:p>
          <a:endParaRPr lang="en-IN"/>
        </a:p>
      </dgm:t>
    </dgm:pt>
    <dgm:pt modelId="{7D515170-0782-4932-AF9C-7BBB66997CF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Stateless</a:t>
          </a:r>
        </a:p>
      </dgm:t>
    </dgm:pt>
    <dgm:pt modelId="{707DB033-FEEF-46C6-A54E-DFAE9DB5F84A}" type="parTrans" cxnId="{0D46A171-E1C3-486A-9089-B80861365B70}">
      <dgm:prSet/>
      <dgm:spPr/>
      <dgm:t>
        <a:bodyPr/>
        <a:lstStyle/>
        <a:p>
          <a:endParaRPr lang="en-IN"/>
        </a:p>
      </dgm:t>
    </dgm:pt>
    <dgm:pt modelId="{9575EE0E-FA04-4EF3-A628-1EC1552318E5}" type="sibTrans" cxnId="{0D46A171-E1C3-486A-9089-B80861365B70}">
      <dgm:prSet/>
      <dgm:spPr/>
      <dgm:t>
        <a:bodyPr/>
        <a:lstStyle/>
        <a:p>
          <a:endParaRPr lang="en-IN"/>
        </a:p>
      </dgm:t>
    </dgm:pt>
    <dgm:pt modelId="{7B44194C-8649-4D80-B8B0-9C29F04B497F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Session-Based</a:t>
          </a:r>
        </a:p>
      </dgm:t>
    </dgm:pt>
    <dgm:pt modelId="{A8480A65-9DF6-418A-B361-25F1D9050745}" type="parTrans" cxnId="{3B47E5F4-6206-41C7-9637-1102BC81B422}">
      <dgm:prSet/>
      <dgm:spPr/>
      <dgm:t>
        <a:bodyPr/>
        <a:lstStyle/>
        <a:p>
          <a:endParaRPr lang="en-IN"/>
        </a:p>
      </dgm:t>
    </dgm:pt>
    <dgm:pt modelId="{7FDDBA36-BE5F-4EDD-BF61-3FEE9F30913C}" type="sibTrans" cxnId="{3B47E5F4-6206-41C7-9637-1102BC81B422}">
      <dgm:prSet/>
      <dgm:spPr/>
      <dgm:t>
        <a:bodyPr/>
        <a:lstStyle/>
        <a:p>
          <a:endParaRPr lang="en-IN"/>
        </a:p>
      </dgm:t>
    </dgm:pt>
    <dgm:pt modelId="{02E32B23-7FDB-4C69-AE77-6411F2DF475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Tool-Enabled</a:t>
          </a:r>
        </a:p>
      </dgm:t>
    </dgm:pt>
    <dgm:pt modelId="{31E590B3-A7E5-476B-B56A-4BECB4695E39}" type="parTrans" cxnId="{8C2C7277-B9F9-456A-BE6C-BFBD6CE27C85}">
      <dgm:prSet/>
      <dgm:spPr/>
      <dgm:t>
        <a:bodyPr/>
        <a:lstStyle/>
        <a:p>
          <a:endParaRPr lang="en-IN"/>
        </a:p>
      </dgm:t>
    </dgm:pt>
    <dgm:pt modelId="{82EADB94-6AA9-4556-8A17-9F69295475AE}" type="sibTrans" cxnId="{8C2C7277-B9F9-456A-BE6C-BFBD6CE27C85}">
      <dgm:prSet/>
      <dgm:spPr/>
      <dgm:t>
        <a:bodyPr/>
        <a:lstStyle/>
        <a:p>
          <a:endParaRPr lang="en-IN"/>
        </a:p>
      </dgm:t>
    </dgm:pt>
    <dgm:pt modelId="{649F8F8A-AB98-494F-9EFF-72C836BC106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Autonomous</a:t>
          </a:r>
        </a:p>
      </dgm:t>
    </dgm:pt>
    <dgm:pt modelId="{430F4129-4958-426C-A02F-EC85867E99B2}" type="parTrans" cxnId="{9ACCD53D-E87E-4646-BD1A-EAD2B1EDD2F6}">
      <dgm:prSet/>
      <dgm:spPr/>
      <dgm:t>
        <a:bodyPr/>
        <a:lstStyle/>
        <a:p>
          <a:endParaRPr lang="en-IN"/>
        </a:p>
      </dgm:t>
    </dgm:pt>
    <dgm:pt modelId="{8BD65F5D-8818-48D7-91AB-3999031C40D4}" type="sibTrans" cxnId="{9ACCD53D-E87E-4646-BD1A-EAD2B1EDD2F6}">
      <dgm:prSet/>
      <dgm:spPr/>
      <dgm:t>
        <a:bodyPr/>
        <a:lstStyle/>
        <a:p>
          <a:endParaRPr lang="en-IN"/>
        </a:p>
      </dgm:t>
    </dgm:pt>
    <dgm:pt modelId="{17C11C4D-2056-445F-B6BA-E48F745F5D3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Multi-Agent</a:t>
          </a:r>
        </a:p>
      </dgm:t>
    </dgm:pt>
    <dgm:pt modelId="{B9D71817-DC16-442E-83FE-46CB9D3A142B}" type="parTrans" cxnId="{9F6921AB-80FB-47D8-AA6D-E14BED141B75}">
      <dgm:prSet/>
      <dgm:spPr/>
      <dgm:t>
        <a:bodyPr/>
        <a:lstStyle/>
        <a:p>
          <a:endParaRPr lang="en-IN"/>
        </a:p>
      </dgm:t>
    </dgm:pt>
    <dgm:pt modelId="{3BEE48D9-F055-4DF0-8463-3CFE1A9A6407}" type="sibTrans" cxnId="{9F6921AB-80FB-47D8-AA6D-E14BED141B75}">
      <dgm:prSet/>
      <dgm:spPr/>
      <dgm:t>
        <a:bodyPr/>
        <a:lstStyle/>
        <a:p>
          <a:endParaRPr lang="en-IN"/>
        </a:p>
      </dgm:t>
    </dgm:pt>
    <dgm:pt modelId="{210FDAAF-5FCE-448E-BC5B-E6DCB479DEB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Event-Driven</a:t>
          </a:r>
        </a:p>
      </dgm:t>
    </dgm:pt>
    <dgm:pt modelId="{97891A17-467A-4C12-A5BE-BEB1E7B6C365}" type="parTrans" cxnId="{32D506F4-7E4B-4074-A0A1-0971A624B11F}">
      <dgm:prSet/>
      <dgm:spPr/>
      <dgm:t>
        <a:bodyPr/>
        <a:lstStyle/>
        <a:p>
          <a:endParaRPr lang="en-IN"/>
        </a:p>
      </dgm:t>
    </dgm:pt>
    <dgm:pt modelId="{CF089A95-0C7A-42DF-9C37-9ED93422C005}" type="sibTrans" cxnId="{32D506F4-7E4B-4074-A0A1-0971A624B11F}">
      <dgm:prSet/>
      <dgm:spPr/>
      <dgm:t>
        <a:bodyPr/>
        <a:lstStyle/>
        <a:p>
          <a:endParaRPr lang="en-IN"/>
        </a:p>
      </dgm:t>
    </dgm:pt>
    <dgm:pt modelId="{426DB926-B91E-4200-B9F1-1E41B848B7F0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IN" b="0" i="0" dirty="0"/>
            <a:t>Hybrid</a:t>
          </a:r>
        </a:p>
      </dgm:t>
    </dgm:pt>
    <dgm:pt modelId="{9E95FAB1-5DC5-40F1-A602-1A6569C0B5C5}" type="parTrans" cxnId="{2467F3F9-169F-4607-BFB6-C128444E98CF}">
      <dgm:prSet/>
      <dgm:spPr/>
      <dgm:t>
        <a:bodyPr/>
        <a:lstStyle/>
        <a:p>
          <a:endParaRPr lang="en-IN"/>
        </a:p>
      </dgm:t>
    </dgm:pt>
    <dgm:pt modelId="{15E0DEC2-76AD-45AA-97F0-485F1FF83707}" type="sibTrans" cxnId="{2467F3F9-169F-4607-BFB6-C128444E98CF}">
      <dgm:prSet/>
      <dgm:spPr/>
      <dgm:t>
        <a:bodyPr/>
        <a:lstStyle/>
        <a:p>
          <a:endParaRPr lang="en-IN"/>
        </a:p>
      </dgm:t>
    </dgm:pt>
    <dgm:pt modelId="{6526088D-020B-4090-864F-8352D077997A}" type="pres">
      <dgm:prSet presAssocID="{E184658C-452B-4B08-A331-B0261D2A6371}" presName="composite" presStyleCnt="0">
        <dgm:presLayoutVars>
          <dgm:chMax val="1"/>
          <dgm:dir/>
          <dgm:resizeHandles val="exact"/>
        </dgm:presLayoutVars>
      </dgm:prSet>
      <dgm:spPr/>
    </dgm:pt>
    <dgm:pt modelId="{97CA1339-A577-4CAC-9078-1D7E1A5D2504}" type="pres">
      <dgm:prSet presAssocID="{E184658C-452B-4B08-A331-B0261D2A6371}" presName="radial" presStyleCnt="0">
        <dgm:presLayoutVars>
          <dgm:animLvl val="ctr"/>
        </dgm:presLayoutVars>
      </dgm:prSet>
      <dgm:spPr/>
    </dgm:pt>
    <dgm:pt modelId="{1E63FB87-D848-48EB-B8D5-72FEFFA22136}" type="pres">
      <dgm:prSet presAssocID="{94653B7F-40FC-46C0-88A2-76C7725D4959}" presName="centerShape" presStyleLbl="vennNode1" presStyleIdx="0" presStyleCnt="9"/>
      <dgm:spPr/>
    </dgm:pt>
    <dgm:pt modelId="{AB497890-625D-4E1D-A855-5673B68371F8}" type="pres">
      <dgm:prSet presAssocID="{7659F1E5-5452-4986-925D-049074D09502}" presName="node" presStyleLbl="vennNode1" presStyleIdx="1" presStyleCnt="9">
        <dgm:presLayoutVars>
          <dgm:bulletEnabled val="1"/>
        </dgm:presLayoutVars>
      </dgm:prSet>
      <dgm:spPr/>
    </dgm:pt>
    <dgm:pt modelId="{579B347E-F93A-4334-B9CB-C6AB12DAC0AB}" type="pres">
      <dgm:prSet presAssocID="{7D515170-0782-4932-AF9C-7BBB66997CF3}" presName="node" presStyleLbl="vennNode1" presStyleIdx="2" presStyleCnt="9">
        <dgm:presLayoutVars>
          <dgm:bulletEnabled val="1"/>
        </dgm:presLayoutVars>
      </dgm:prSet>
      <dgm:spPr/>
    </dgm:pt>
    <dgm:pt modelId="{AECA9A2C-CBDB-4D05-93D1-65F768ECDAE4}" type="pres">
      <dgm:prSet presAssocID="{7B44194C-8649-4D80-B8B0-9C29F04B497F}" presName="node" presStyleLbl="vennNode1" presStyleIdx="3" presStyleCnt="9">
        <dgm:presLayoutVars>
          <dgm:bulletEnabled val="1"/>
        </dgm:presLayoutVars>
      </dgm:prSet>
      <dgm:spPr/>
    </dgm:pt>
    <dgm:pt modelId="{7559D02A-C2F5-427A-A0B3-79EE3D6812AB}" type="pres">
      <dgm:prSet presAssocID="{02E32B23-7FDB-4C69-AE77-6411F2DF475B}" presName="node" presStyleLbl="vennNode1" presStyleIdx="4" presStyleCnt="9">
        <dgm:presLayoutVars>
          <dgm:bulletEnabled val="1"/>
        </dgm:presLayoutVars>
      </dgm:prSet>
      <dgm:spPr/>
    </dgm:pt>
    <dgm:pt modelId="{1AA6B0C2-B568-4C20-938B-6F6A10259A9D}" type="pres">
      <dgm:prSet presAssocID="{649F8F8A-AB98-494F-9EFF-72C836BC106B}" presName="node" presStyleLbl="vennNode1" presStyleIdx="5" presStyleCnt="9">
        <dgm:presLayoutVars>
          <dgm:bulletEnabled val="1"/>
        </dgm:presLayoutVars>
      </dgm:prSet>
      <dgm:spPr/>
    </dgm:pt>
    <dgm:pt modelId="{DDAA6289-04FA-46C9-86D8-1AB683E3AE50}" type="pres">
      <dgm:prSet presAssocID="{17C11C4D-2056-445F-B6BA-E48F745F5D3C}" presName="node" presStyleLbl="vennNode1" presStyleIdx="6" presStyleCnt="9">
        <dgm:presLayoutVars>
          <dgm:bulletEnabled val="1"/>
        </dgm:presLayoutVars>
      </dgm:prSet>
      <dgm:spPr/>
    </dgm:pt>
    <dgm:pt modelId="{436FEFEE-B771-4E0C-84E1-18F62862FBAA}" type="pres">
      <dgm:prSet presAssocID="{210FDAAF-5FCE-448E-BC5B-E6DCB479DEBB}" presName="node" presStyleLbl="vennNode1" presStyleIdx="7" presStyleCnt="9">
        <dgm:presLayoutVars>
          <dgm:bulletEnabled val="1"/>
        </dgm:presLayoutVars>
      </dgm:prSet>
      <dgm:spPr/>
    </dgm:pt>
    <dgm:pt modelId="{6FC15F04-7D20-460D-A6C5-736A15470EBA}" type="pres">
      <dgm:prSet presAssocID="{426DB926-B91E-4200-B9F1-1E41B848B7F0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2D34FB2D-F254-4CE8-9E34-844DD850884C}" type="presOf" srcId="{17C11C4D-2056-445F-B6BA-E48F745F5D3C}" destId="{DDAA6289-04FA-46C9-86D8-1AB683E3AE50}" srcOrd="0" destOrd="0" presId="urn:microsoft.com/office/officeart/2005/8/layout/radial3"/>
    <dgm:cxn modelId="{9ACCD53D-E87E-4646-BD1A-EAD2B1EDD2F6}" srcId="{94653B7F-40FC-46C0-88A2-76C7725D4959}" destId="{649F8F8A-AB98-494F-9EFF-72C836BC106B}" srcOrd="4" destOrd="0" parTransId="{430F4129-4958-426C-A02F-EC85867E99B2}" sibTransId="{8BD65F5D-8818-48D7-91AB-3999031C40D4}"/>
    <dgm:cxn modelId="{F495F142-4DCB-401F-BCAE-FE96D5437B37}" type="presOf" srcId="{02E32B23-7FDB-4C69-AE77-6411F2DF475B}" destId="{7559D02A-C2F5-427A-A0B3-79EE3D6812AB}" srcOrd="0" destOrd="0" presId="urn:microsoft.com/office/officeart/2005/8/layout/radial3"/>
    <dgm:cxn modelId="{0D46A171-E1C3-486A-9089-B80861365B70}" srcId="{94653B7F-40FC-46C0-88A2-76C7725D4959}" destId="{7D515170-0782-4932-AF9C-7BBB66997CF3}" srcOrd="1" destOrd="0" parTransId="{707DB033-FEEF-46C6-A54E-DFAE9DB5F84A}" sibTransId="{9575EE0E-FA04-4EF3-A628-1EC1552318E5}"/>
    <dgm:cxn modelId="{53ED5072-7CE0-4E8A-A718-4D75D1651970}" type="presOf" srcId="{426DB926-B91E-4200-B9F1-1E41B848B7F0}" destId="{6FC15F04-7D20-460D-A6C5-736A15470EBA}" srcOrd="0" destOrd="0" presId="urn:microsoft.com/office/officeart/2005/8/layout/radial3"/>
    <dgm:cxn modelId="{512C7576-5628-4EF6-8305-E58C9BF4516A}" type="presOf" srcId="{649F8F8A-AB98-494F-9EFF-72C836BC106B}" destId="{1AA6B0C2-B568-4C20-938B-6F6A10259A9D}" srcOrd="0" destOrd="0" presId="urn:microsoft.com/office/officeart/2005/8/layout/radial3"/>
    <dgm:cxn modelId="{8C2C7277-B9F9-456A-BE6C-BFBD6CE27C85}" srcId="{94653B7F-40FC-46C0-88A2-76C7725D4959}" destId="{02E32B23-7FDB-4C69-AE77-6411F2DF475B}" srcOrd="3" destOrd="0" parTransId="{31E590B3-A7E5-476B-B56A-4BECB4695E39}" sibTransId="{82EADB94-6AA9-4556-8A17-9F69295475AE}"/>
    <dgm:cxn modelId="{AEE9EE7D-C316-483A-99C5-81A8FE12E654}" type="presOf" srcId="{7D515170-0782-4932-AF9C-7BBB66997CF3}" destId="{579B347E-F93A-4334-B9CB-C6AB12DAC0AB}" srcOrd="0" destOrd="0" presId="urn:microsoft.com/office/officeart/2005/8/layout/radial3"/>
    <dgm:cxn modelId="{9F6921AB-80FB-47D8-AA6D-E14BED141B75}" srcId="{94653B7F-40FC-46C0-88A2-76C7725D4959}" destId="{17C11C4D-2056-445F-B6BA-E48F745F5D3C}" srcOrd="5" destOrd="0" parTransId="{B9D71817-DC16-442E-83FE-46CB9D3A142B}" sibTransId="{3BEE48D9-F055-4DF0-8463-3CFE1A9A6407}"/>
    <dgm:cxn modelId="{E38196C4-69D4-4C4B-9A4E-6121F3D2F20A}" type="presOf" srcId="{210FDAAF-5FCE-448E-BC5B-E6DCB479DEBB}" destId="{436FEFEE-B771-4E0C-84E1-18F62862FBAA}" srcOrd="0" destOrd="0" presId="urn:microsoft.com/office/officeart/2005/8/layout/radial3"/>
    <dgm:cxn modelId="{DB8652C9-B718-41AF-B28B-9C364DB2F3CC}" type="presOf" srcId="{E184658C-452B-4B08-A331-B0261D2A6371}" destId="{6526088D-020B-4090-864F-8352D077997A}" srcOrd="0" destOrd="0" presId="urn:microsoft.com/office/officeart/2005/8/layout/radial3"/>
    <dgm:cxn modelId="{3CE6D5CE-8574-4D13-8F14-3245BCF37B75}" type="presOf" srcId="{94653B7F-40FC-46C0-88A2-76C7725D4959}" destId="{1E63FB87-D848-48EB-B8D5-72FEFFA22136}" srcOrd="0" destOrd="0" presId="urn:microsoft.com/office/officeart/2005/8/layout/radial3"/>
    <dgm:cxn modelId="{BADBC7DA-5F7E-4F8A-BC4A-5650E89873EF}" type="presOf" srcId="{7659F1E5-5452-4986-925D-049074D09502}" destId="{AB497890-625D-4E1D-A855-5673B68371F8}" srcOrd="0" destOrd="0" presId="urn:microsoft.com/office/officeart/2005/8/layout/radial3"/>
    <dgm:cxn modelId="{32D506F4-7E4B-4074-A0A1-0971A624B11F}" srcId="{94653B7F-40FC-46C0-88A2-76C7725D4959}" destId="{210FDAAF-5FCE-448E-BC5B-E6DCB479DEBB}" srcOrd="6" destOrd="0" parTransId="{97891A17-467A-4C12-A5BE-BEB1E7B6C365}" sibTransId="{CF089A95-0C7A-42DF-9C37-9ED93422C005}"/>
    <dgm:cxn modelId="{3B47E5F4-6206-41C7-9637-1102BC81B422}" srcId="{94653B7F-40FC-46C0-88A2-76C7725D4959}" destId="{7B44194C-8649-4D80-B8B0-9C29F04B497F}" srcOrd="2" destOrd="0" parTransId="{A8480A65-9DF6-418A-B361-25F1D9050745}" sibTransId="{7FDDBA36-BE5F-4EDD-BF61-3FEE9F30913C}"/>
    <dgm:cxn modelId="{D7C36AF6-C79E-4D61-B7D9-58D55B19310C}" srcId="{94653B7F-40FC-46C0-88A2-76C7725D4959}" destId="{7659F1E5-5452-4986-925D-049074D09502}" srcOrd="0" destOrd="0" parTransId="{3DEBAD96-D51A-45B4-AD99-3FABC35D3E2B}" sibTransId="{BBF9687A-8DFB-4715-A6A0-6EAE435AB512}"/>
    <dgm:cxn modelId="{7736F4F6-843F-44EE-B0F3-2488F68639BD}" srcId="{E184658C-452B-4B08-A331-B0261D2A6371}" destId="{94653B7F-40FC-46C0-88A2-76C7725D4959}" srcOrd="0" destOrd="0" parTransId="{4A4A69BA-3D0B-4D11-8179-FD84F3F2428D}" sibTransId="{50D7FCA9-05BD-4184-969C-610C7BA7EB97}"/>
    <dgm:cxn modelId="{762DFFF7-645B-4061-8AA1-DC2C70B89309}" type="presOf" srcId="{7B44194C-8649-4D80-B8B0-9C29F04B497F}" destId="{AECA9A2C-CBDB-4D05-93D1-65F768ECDAE4}" srcOrd="0" destOrd="0" presId="urn:microsoft.com/office/officeart/2005/8/layout/radial3"/>
    <dgm:cxn modelId="{2467F3F9-169F-4607-BFB6-C128444E98CF}" srcId="{94653B7F-40FC-46C0-88A2-76C7725D4959}" destId="{426DB926-B91E-4200-B9F1-1E41B848B7F0}" srcOrd="7" destOrd="0" parTransId="{9E95FAB1-5DC5-40F1-A602-1A6569C0B5C5}" sibTransId="{15E0DEC2-76AD-45AA-97F0-485F1FF83707}"/>
    <dgm:cxn modelId="{C777021C-74A2-4AD1-AD68-1B12D38D7FB8}" type="presParOf" srcId="{6526088D-020B-4090-864F-8352D077997A}" destId="{97CA1339-A577-4CAC-9078-1D7E1A5D2504}" srcOrd="0" destOrd="0" presId="urn:microsoft.com/office/officeart/2005/8/layout/radial3"/>
    <dgm:cxn modelId="{29ED4B91-D1D5-49C4-AF85-C9C5999EE1FD}" type="presParOf" srcId="{97CA1339-A577-4CAC-9078-1D7E1A5D2504}" destId="{1E63FB87-D848-48EB-B8D5-72FEFFA22136}" srcOrd="0" destOrd="0" presId="urn:microsoft.com/office/officeart/2005/8/layout/radial3"/>
    <dgm:cxn modelId="{09AFDC4C-553D-40AD-B43A-8E53DA545812}" type="presParOf" srcId="{97CA1339-A577-4CAC-9078-1D7E1A5D2504}" destId="{AB497890-625D-4E1D-A855-5673B68371F8}" srcOrd="1" destOrd="0" presId="urn:microsoft.com/office/officeart/2005/8/layout/radial3"/>
    <dgm:cxn modelId="{2E5A152A-76BE-4FDC-85A7-59C45819AD05}" type="presParOf" srcId="{97CA1339-A577-4CAC-9078-1D7E1A5D2504}" destId="{579B347E-F93A-4334-B9CB-C6AB12DAC0AB}" srcOrd="2" destOrd="0" presId="urn:microsoft.com/office/officeart/2005/8/layout/radial3"/>
    <dgm:cxn modelId="{076A4E8C-632A-43C7-82E3-36A7248D22C2}" type="presParOf" srcId="{97CA1339-A577-4CAC-9078-1D7E1A5D2504}" destId="{AECA9A2C-CBDB-4D05-93D1-65F768ECDAE4}" srcOrd="3" destOrd="0" presId="urn:microsoft.com/office/officeart/2005/8/layout/radial3"/>
    <dgm:cxn modelId="{7A934144-13BE-47A7-9319-70553D395261}" type="presParOf" srcId="{97CA1339-A577-4CAC-9078-1D7E1A5D2504}" destId="{7559D02A-C2F5-427A-A0B3-79EE3D6812AB}" srcOrd="4" destOrd="0" presId="urn:microsoft.com/office/officeart/2005/8/layout/radial3"/>
    <dgm:cxn modelId="{D88AFA5D-6A86-4129-968B-7A2E97B6693C}" type="presParOf" srcId="{97CA1339-A577-4CAC-9078-1D7E1A5D2504}" destId="{1AA6B0C2-B568-4C20-938B-6F6A10259A9D}" srcOrd="5" destOrd="0" presId="urn:microsoft.com/office/officeart/2005/8/layout/radial3"/>
    <dgm:cxn modelId="{5D74AE96-C1A1-4A4D-89B3-0398B52BB295}" type="presParOf" srcId="{97CA1339-A577-4CAC-9078-1D7E1A5D2504}" destId="{DDAA6289-04FA-46C9-86D8-1AB683E3AE50}" srcOrd="6" destOrd="0" presId="urn:microsoft.com/office/officeart/2005/8/layout/radial3"/>
    <dgm:cxn modelId="{A9A6B6E2-4BC9-4799-9336-3F4F88214278}" type="presParOf" srcId="{97CA1339-A577-4CAC-9078-1D7E1A5D2504}" destId="{436FEFEE-B771-4E0C-84E1-18F62862FBAA}" srcOrd="7" destOrd="0" presId="urn:microsoft.com/office/officeart/2005/8/layout/radial3"/>
    <dgm:cxn modelId="{672186FA-B010-4A3F-9A15-94793A41B3CB}" type="presParOf" srcId="{97CA1339-A577-4CAC-9078-1D7E1A5D2504}" destId="{6FC15F04-7D20-460D-A6C5-736A15470EBA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5EFC08-7F5B-45C2-9704-52DDC28CD000}">
      <dsp:nvSpPr>
        <dsp:cNvPr id="0" name=""/>
        <dsp:cNvSpPr/>
      </dsp:nvSpPr>
      <dsp:spPr>
        <a:xfrm>
          <a:off x="4572" y="380497"/>
          <a:ext cx="4457699" cy="16308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Overview</a:t>
          </a:r>
        </a:p>
      </dsp:txBody>
      <dsp:txXfrm>
        <a:off x="4572" y="380497"/>
        <a:ext cx="4457699" cy="1630867"/>
      </dsp:txXfrm>
    </dsp:sp>
    <dsp:sp modelId="{3D5883C8-CBF8-40F6-AD67-33663DEA9E7F}">
      <dsp:nvSpPr>
        <dsp:cNvPr id="0" name=""/>
        <dsp:cNvSpPr/>
      </dsp:nvSpPr>
      <dsp:spPr>
        <a:xfrm>
          <a:off x="0" y="2009318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Architecture</a:t>
          </a:r>
          <a:endParaRPr lang="en-IN" sz="3200" kern="1200" dirty="0">
            <a:solidFill>
              <a:schemeClr val="tx1">
                <a:lumMod val="65000"/>
                <a:lumOff val="35000"/>
              </a:schemeClr>
            </a:solidFill>
          </a:endParaRP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Single &amp; Multi Agent</a:t>
          </a:r>
        </a:p>
      </dsp:txBody>
      <dsp:txXfrm>
        <a:off x="0" y="2009318"/>
        <a:ext cx="4457699" cy="2408737"/>
      </dsp:txXfrm>
    </dsp:sp>
    <dsp:sp modelId="{41709AE3-8C4F-43B4-9D97-C8461540E024}">
      <dsp:nvSpPr>
        <dsp:cNvPr id="0" name=""/>
        <dsp:cNvSpPr/>
      </dsp:nvSpPr>
      <dsp:spPr>
        <a:xfrm>
          <a:off x="5086350" y="380497"/>
          <a:ext cx="4457699" cy="1630867"/>
        </a:xfrm>
        <a:prstGeom prst="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182880" rIns="320040" bIns="18288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500" kern="1200" dirty="0"/>
            <a:t>Microsoft Agent Framework</a:t>
          </a:r>
        </a:p>
      </dsp:txBody>
      <dsp:txXfrm>
        <a:off x="5086350" y="380497"/>
        <a:ext cx="4457699" cy="1630867"/>
      </dsp:txXfrm>
    </dsp:sp>
    <dsp:sp modelId="{82F580F0-3436-4F75-9446-3CAFD064D732}">
      <dsp:nvSpPr>
        <dsp:cNvPr id="0" name=""/>
        <dsp:cNvSpPr/>
      </dsp:nvSpPr>
      <dsp:spPr>
        <a:xfrm>
          <a:off x="5086350" y="2011365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-5370241"/>
            <a:satOff val="24126"/>
            <a:lumOff val="1658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5370241"/>
              <a:satOff val="24126"/>
              <a:lumOff val="16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Development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Categories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200" kern="1200" dirty="0">
              <a:solidFill>
                <a:schemeClr val="tx1">
                  <a:lumMod val="65000"/>
                  <a:lumOff val="35000"/>
                </a:schemeClr>
              </a:solidFill>
            </a:rPr>
            <a:t>Multi-Agent Workflow &amp; Patterns</a:t>
          </a:r>
          <a:endParaRPr lang="en-IN" sz="32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sp:txBody>
      <dsp:txXfrm>
        <a:off x="5086350" y="2011365"/>
        <a:ext cx="4457699" cy="2408737"/>
      </dsp:txXfrm>
    </dsp:sp>
    <dsp:sp modelId="{BA7B2B2A-58E8-42DB-BFC3-542796DE4B0C}">
      <dsp:nvSpPr>
        <dsp:cNvPr id="0" name=""/>
        <dsp:cNvSpPr/>
      </dsp:nvSpPr>
      <dsp:spPr>
        <a:xfrm>
          <a:off x="10168127" y="380497"/>
          <a:ext cx="4457699" cy="1630867"/>
        </a:xfrm>
        <a:prstGeom prst="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300" kern="1200" dirty="0"/>
            <a:t>Azure AI Foundry</a:t>
          </a:r>
          <a:endParaRPr lang="en-IN" sz="4300" kern="1200" dirty="0">
            <a:solidFill>
              <a:prstClr val="black">
                <a:lumMod val="65000"/>
                <a:lumOff val="35000"/>
              </a:prstClr>
            </a:solidFill>
            <a:latin typeface="Calibri"/>
            <a:ea typeface="+mn-ea"/>
            <a:cs typeface="+mn-cs"/>
          </a:endParaRPr>
        </a:p>
      </dsp:txBody>
      <dsp:txXfrm>
        <a:off x="10168127" y="380497"/>
        <a:ext cx="4457699" cy="1630867"/>
      </dsp:txXfrm>
    </dsp:sp>
    <dsp:sp modelId="{0130C72C-112C-4827-892E-34CE1EE62CD2}">
      <dsp:nvSpPr>
        <dsp:cNvPr id="0" name=""/>
        <dsp:cNvSpPr/>
      </dsp:nvSpPr>
      <dsp:spPr>
        <a:xfrm>
          <a:off x="10168127" y="2011365"/>
          <a:ext cx="4457699" cy="2408737"/>
        </a:xfrm>
        <a:prstGeom prst="rect">
          <a:avLst/>
        </a:prstGeom>
        <a:solidFill>
          <a:schemeClr val="accent5">
            <a:tint val="40000"/>
            <a:alpha val="90000"/>
            <a:hueOff val="-10740482"/>
            <a:satOff val="48253"/>
            <a:lumOff val="3317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Open AI Models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Agent Service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3200" kern="1200" dirty="0">
              <a:solidFill>
                <a:prstClr val="black">
                  <a:lumMod val="65000"/>
                  <a:lumOff val="35000"/>
                </a:prstClr>
              </a:solidFill>
              <a:latin typeface="Calibri"/>
              <a:ea typeface="+mn-ea"/>
              <a:cs typeface="+mn-cs"/>
            </a:rPr>
            <a:t>RAG</a:t>
          </a:r>
        </a:p>
      </dsp:txBody>
      <dsp:txXfrm>
        <a:off x="10168127" y="2011365"/>
        <a:ext cx="4457699" cy="2408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34977" y="1978026"/>
          <a:ext cx="4731245" cy="47312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800" kern="1200" dirty="0"/>
            <a:t>Agent C</a:t>
          </a:r>
          <a:r>
            <a:rPr lang="en-IN" sz="5800" b="0" i="0" kern="1200" dirty="0"/>
            <a:t>ategories</a:t>
          </a:r>
          <a:endParaRPr lang="en-IN" sz="5800" b="0" kern="1200" dirty="0"/>
        </a:p>
      </dsp:txBody>
      <dsp:txXfrm>
        <a:off x="3127852" y="2670901"/>
        <a:ext cx="3345495" cy="3345495"/>
      </dsp:txXfrm>
    </dsp:sp>
    <dsp:sp modelId="{AB497890-625D-4E1D-A855-5673B68371F8}">
      <dsp:nvSpPr>
        <dsp:cNvPr id="0" name=""/>
        <dsp:cNvSpPr/>
      </dsp:nvSpPr>
      <dsp:spPr>
        <a:xfrm>
          <a:off x="3617788" y="7797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Task </a:t>
          </a:r>
          <a:endParaRPr lang="en-IN" sz="2100" kern="1200" dirty="0"/>
        </a:p>
      </dsp:txBody>
      <dsp:txXfrm>
        <a:off x="3964225" y="424407"/>
        <a:ext cx="1672748" cy="1672748"/>
      </dsp:txXfrm>
    </dsp:sp>
    <dsp:sp modelId="{DB04AA4B-EE8E-41E2-9424-21798D34EAE6}">
      <dsp:nvSpPr>
        <dsp:cNvPr id="0" name=""/>
        <dsp:cNvSpPr/>
      </dsp:nvSpPr>
      <dsp:spPr>
        <a:xfrm>
          <a:off x="6028071" y="1238701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Tool-Using </a:t>
          </a:r>
        </a:p>
      </dsp:txBody>
      <dsp:txXfrm>
        <a:off x="6374508" y="1585138"/>
        <a:ext cx="1672748" cy="1672748"/>
      </dsp:txXfrm>
    </dsp:sp>
    <dsp:sp modelId="{1645910F-27CC-466F-9EEA-FB5AB1DE5B80}">
      <dsp:nvSpPr>
        <dsp:cNvPr id="0" name=""/>
        <dsp:cNvSpPr/>
      </dsp:nvSpPr>
      <dsp:spPr>
        <a:xfrm>
          <a:off x="6623362" y="384684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Multi-Modal </a:t>
          </a:r>
        </a:p>
      </dsp:txBody>
      <dsp:txXfrm>
        <a:off x="6969799" y="4193277"/>
        <a:ext cx="1672748" cy="1672748"/>
      </dsp:txXfrm>
    </dsp:sp>
    <dsp:sp modelId="{51D6D880-58A9-49CB-B907-A635A2D62A11}">
      <dsp:nvSpPr>
        <dsp:cNvPr id="0" name=""/>
        <dsp:cNvSpPr/>
      </dsp:nvSpPr>
      <dsp:spPr>
        <a:xfrm>
          <a:off x="4955394" y="5938405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Orchestrator </a:t>
          </a:r>
        </a:p>
      </dsp:txBody>
      <dsp:txXfrm>
        <a:off x="5301831" y="6284842"/>
        <a:ext cx="1672748" cy="1672748"/>
      </dsp:txXfrm>
    </dsp:sp>
    <dsp:sp modelId="{73E8E095-FA61-42A7-B8B6-2084285D93EC}">
      <dsp:nvSpPr>
        <dsp:cNvPr id="0" name=""/>
        <dsp:cNvSpPr/>
      </dsp:nvSpPr>
      <dsp:spPr>
        <a:xfrm>
          <a:off x="2280182" y="5938405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Conversational </a:t>
          </a:r>
        </a:p>
      </dsp:txBody>
      <dsp:txXfrm>
        <a:off x="2626619" y="6284842"/>
        <a:ext cx="1672748" cy="1672748"/>
      </dsp:txXfrm>
    </dsp:sp>
    <dsp:sp modelId="{DFB88D70-DA45-4377-9E6A-B2B6428F876B}">
      <dsp:nvSpPr>
        <dsp:cNvPr id="0" name=""/>
        <dsp:cNvSpPr/>
      </dsp:nvSpPr>
      <dsp:spPr>
        <a:xfrm>
          <a:off x="612215" y="384684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Role-Based </a:t>
          </a:r>
        </a:p>
      </dsp:txBody>
      <dsp:txXfrm>
        <a:off x="958652" y="4193277"/>
        <a:ext cx="1672748" cy="1672748"/>
      </dsp:txXfrm>
    </dsp:sp>
    <dsp:sp modelId="{1BFC90C0-D19E-48A6-BFC2-D60C84F4EEBB}">
      <dsp:nvSpPr>
        <dsp:cNvPr id="0" name=""/>
        <dsp:cNvSpPr/>
      </dsp:nvSpPr>
      <dsp:spPr>
        <a:xfrm>
          <a:off x="1207505" y="1238701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Custom</a:t>
          </a:r>
        </a:p>
      </dsp:txBody>
      <dsp:txXfrm>
        <a:off x="1553942" y="1585138"/>
        <a:ext cx="1672748" cy="1672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75904" y="1866304"/>
          <a:ext cx="4649390" cy="464939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Agent </a:t>
          </a:r>
          <a:r>
            <a:rPr lang="en-IN" sz="6500" b="0" i="0" kern="1200" dirty="0"/>
            <a:t>Types</a:t>
          </a:r>
          <a:endParaRPr lang="en-IN" sz="6500" b="0" kern="1200" dirty="0"/>
        </a:p>
      </dsp:txBody>
      <dsp:txXfrm>
        <a:off x="3156791" y="2547191"/>
        <a:ext cx="3287616" cy="3287616"/>
      </dsp:txXfrm>
    </dsp:sp>
    <dsp:sp modelId="{AB497890-625D-4E1D-A855-5673B68371F8}">
      <dsp:nvSpPr>
        <dsp:cNvPr id="0" name=""/>
        <dsp:cNvSpPr/>
      </dsp:nvSpPr>
      <dsp:spPr>
        <a:xfrm>
          <a:off x="3638252" y="829"/>
          <a:ext cx="2324695" cy="2324695"/>
        </a:xfrm>
        <a:prstGeom prst="ellipse">
          <a:avLst/>
        </a:prstGeom>
        <a:solidFill>
          <a:schemeClr val="accent5">
            <a:alpha val="50000"/>
            <a:hueOff val="-1241735"/>
            <a:satOff val="4976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300" b="0" i="0" kern="1200" dirty="0"/>
            <a:t>Persistent</a:t>
          </a:r>
          <a:endParaRPr lang="en-IN" sz="2300" kern="1200" dirty="0"/>
        </a:p>
      </dsp:txBody>
      <dsp:txXfrm>
        <a:off x="3978696" y="341273"/>
        <a:ext cx="1643807" cy="1643807"/>
      </dsp:txXfrm>
    </dsp:sp>
    <dsp:sp modelId="{579B347E-F93A-4334-B9CB-C6AB12DAC0AB}">
      <dsp:nvSpPr>
        <dsp:cNvPr id="0" name=""/>
        <dsp:cNvSpPr/>
      </dsp:nvSpPr>
      <dsp:spPr>
        <a:xfrm>
          <a:off x="5779246" y="887658"/>
          <a:ext cx="2324695" cy="2324695"/>
        </a:xfrm>
        <a:prstGeom prst="ellipse">
          <a:avLst/>
        </a:prstGeom>
        <a:solidFill>
          <a:schemeClr val="accent5">
            <a:alpha val="50000"/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Stateless</a:t>
          </a:r>
        </a:p>
      </dsp:txBody>
      <dsp:txXfrm>
        <a:off x="6119690" y="1228102"/>
        <a:ext cx="1643807" cy="1643807"/>
      </dsp:txXfrm>
    </dsp:sp>
    <dsp:sp modelId="{AECA9A2C-CBDB-4D05-93D1-65F768ECDAE4}">
      <dsp:nvSpPr>
        <dsp:cNvPr id="0" name=""/>
        <dsp:cNvSpPr/>
      </dsp:nvSpPr>
      <dsp:spPr>
        <a:xfrm>
          <a:off x="6666074" y="3028651"/>
          <a:ext cx="2324695" cy="2324695"/>
        </a:xfrm>
        <a:prstGeom prst="ellipse">
          <a:avLst/>
        </a:prstGeom>
        <a:solidFill>
          <a:schemeClr val="accent5">
            <a:alpha val="50000"/>
            <a:hueOff val="-3725204"/>
            <a:satOff val="14929"/>
            <a:lumOff val="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Session-Based</a:t>
          </a:r>
        </a:p>
      </dsp:txBody>
      <dsp:txXfrm>
        <a:off x="7006518" y="3369095"/>
        <a:ext cx="1643807" cy="1643807"/>
      </dsp:txXfrm>
    </dsp:sp>
    <dsp:sp modelId="{7559D02A-C2F5-427A-A0B3-79EE3D6812AB}">
      <dsp:nvSpPr>
        <dsp:cNvPr id="0" name=""/>
        <dsp:cNvSpPr/>
      </dsp:nvSpPr>
      <dsp:spPr>
        <a:xfrm>
          <a:off x="5779246" y="5169645"/>
          <a:ext cx="2324695" cy="2324695"/>
        </a:xfrm>
        <a:prstGeom prst="ellipse">
          <a:avLst/>
        </a:prstGeom>
        <a:solidFill>
          <a:schemeClr val="accent5">
            <a:alpha val="50000"/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Tool-Enabled</a:t>
          </a:r>
        </a:p>
      </dsp:txBody>
      <dsp:txXfrm>
        <a:off x="6119690" y="5510089"/>
        <a:ext cx="1643807" cy="1643807"/>
      </dsp:txXfrm>
    </dsp:sp>
    <dsp:sp modelId="{1AA6B0C2-B568-4C20-938B-6F6A10259A9D}">
      <dsp:nvSpPr>
        <dsp:cNvPr id="0" name=""/>
        <dsp:cNvSpPr/>
      </dsp:nvSpPr>
      <dsp:spPr>
        <a:xfrm>
          <a:off x="3638252" y="6056474"/>
          <a:ext cx="2324695" cy="2324695"/>
        </a:xfrm>
        <a:prstGeom prst="ellipse">
          <a:avLst/>
        </a:prstGeom>
        <a:solidFill>
          <a:schemeClr val="accent5">
            <a:alpha val="50000"/>
            <a:hueOff val="-6208672"/>
            <a:satOff val="24882"/>
            <a:lumOff val="5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Autonomous</a:t>
          </a:r>
        </a:p>
      </dsp:txBody>
      <dsp:txXfrm>
        <a:off x="3978696" y="6396918"/>
        <a:ext cx="1643807" cy="1643807"/>
      </dsp:txXfrm>
    </dsp:sp>
    <dsp:sp modelId="{DDAA6289-04FA-46C9-86D8-1AB683E3AE50}">
      <dsp:nvSpPr>
        <dsp:cNvPr id="0" name=""/>
        <dsp:cNvSpPr/>
      </dsp:nvSpPr>
      <dsp:spPr>
        <a:xfrm>
          <a:off x="1497258" y="5169645"/>
          <a:ext cx="2324695" cy="2324695"/>
        </a:xfrm>
        <a:prstGeom prst="ellipse">
          <a:avLst/>
        </a:prstGeom>
        <a:solidFill>
          <a:schemeClr val="accent5">
            <a:alpha val="50000"/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Multi-Agent</a:t>
          </a:r>
        </a:p>
      </dsp:txBody>
      <dsp:txXfrm>
        <a:off x="1837702" y="5510089"/>
        <a:ext cx="1643807" cy="1643807"/>
      </dsp:txXfrm>
    </dsp:sp>
    <dsp:sp modelId="{436FEFEE-B771-4E0C-84E1-18F62862FBAA}">
      <dsp:nvSpPr>
        <dsp:cNvPr id="0" name=""/>
        <dsp:cNvSpPr/>
      </dsp:nvSpPr>
      <dsp:spPr>
        <a:xfrm>
          <a:off x="610430" y="3028651"/>
          <a:ext cx="2324695" cy="2324695"/>
        </a:xfrm>
        <a:prstGeom prst="ellipse">
          <a:avLst/>
        </a:prstGeom>
        <a:solidFill>
          <a:schemeClr val="accent5">
            <a:alpha val="50000"/>
            <a:hueOff val="-8692142"/>
            <a:satOff val="34835"/>
            <a:lumOff val="7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Event-Driven</a:t>
          </a:r>
        </a:p>
      </dsp:txBody>
      <dsp:txXfrm>
        <a:off x="950874" y="3369095"/>
        <a:ext cx="1643807" cy="1643807"/>
      </dsp:txXfrm>
    </dsp:sp>
    <dsp:sp modelId="{6FC15F04-7D20-460D-A6C5-736A15470EBA}">
      <dsp:nvSpPr>
        <dsp:cNvPr id="0" name=""/>
        <dsp:cNvSpPr/>
      </dsp:nvSpPr>
      <dsp:spPr>
        <a:xfrm>
          <a:off x="1497258" y="887658"/>
          <a:ext cx="2324695" cy="2324695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Hybrid</a:t>
          </a:r>
        </a:p>
      </dsp:txBody>
      <dsp:txXfrm>
        <a:off x="1837702" y="1228102"/>
        <a:ext cx="1643807" cy="1643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34977" y="1978026"/>
          <a:ext cx="4731245" cy="473124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5800" kern="1200" dirty="0"/>
            <a:t>Agent C</a:t>
          </a:r>
          <a:r>
            <a:rPr lang="en-IN" sz="5800" b="0" i="0" kern="1200" dirty="0"/>
            <a:t>ategories</a:t>
          </a:r>
          <a:endParaRPr lang="en-IN" sz="5800" b="0" kern="1200" dirty="0"/>
        </a:p>
      </dsp:txBody>
      <dsp:txXfrm>
        <a:off x="3127852" y="2670901"/>
        <a:ext cx="3345495" cy="3345495"/>
      </dsp:txXfrm>
    </dsp:sp>
    <dsp:sp modelId="{AB497890-625D-4E1D-A855-5673B68371F8}">
      <dsp:nvSpPr>
        <dsp:cNvPr id="0" name=""/>
        <dsp:cNvSpPr/>
      </dsp:nvSpPr>
      <dsp:spPr>
        <a:xfrm>
          <a:off x="3617788" y="7797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100" kern="1200" dirty="0"/>
            <a:t>Task </a:t>
          </a:r>
          <a:endParaRPr lang="en-IN" sz="2100" kern="1200" dirty="0"/>
        </a:p>
      </dsp:txBody>
      <dsp:txXfrm>
        <a:off x="3964225" y="424407"/>
        <a:ext cx="1672748" cy="1672748"/>
      </dsp:txXfrm>
    </dsp:sp>
    <dsp:sp modelId="{DB04AA4B-EE8E-41E2-9424-21798D34EAE6}">
      <dsp:nvSpPr>
        <dsp:cNvPr id="0" name=""/>
        <dsp:cNvSpPr/>
      </dsp:nvSpPr>
      <dsp:spPr>
        <a:xfrm>
          <a:off x="6028071" y="1238701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Tool-Using </a:t>
          </a:r>
        </a:p>
      </dsp:txBody>
      <dsp:txXfrm>
        <a:off x="6374508" y="1585138"/>
        <a:ext cx="1672748" cy="1672748"/>
      </dsp:txXfrm>
    </dsp:sp>
    <dsp:sp modelId="{1645910F-27CC-466F-9EEA-FB5AB1DE5B80}">
      <dsp:nvSpPr>
        <dsp:cNvPr id="0" name=""/>
        <dsp:cNvSpPr/>
      </dsp:nvSpPr>
      <dsp:spPr>
        <a:xfrm>
          <a:off x="6623362" y="384684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Multi-Modal </a:t>
          </a:r>
        </a:p>
      </dsp:txBody>
      <dsp:txXfrm>
        <a:off x="6969799" y="4193277"/>
        <a:ext cx="1672748" cy="1672748"/>
      </dsp:txXfrm>
    </dsp:sp>
    <dsp:sp modelId="{51D6D880-58A9-49CB-B907-A635A2D62A11}">
      <dsp:nvSpPr>
        <dsp:cNvPr id="0" name=""/>
        <dsp:cNvSpPr/>
      </dsp:nvSpPr>
      <dsp:spPr>
        <a:xfrm>
          <a:off x="4955394" y="5938405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Orchestrator </a:t>
          </a:r>
        </a:p>
      </dsp:txBody>
      <dsp:txXfrm>
        <a:off x="5301831" y="6284842"/>
        <a:ext cx="1672748" cy="1672748"/>
      </dsp:txXfrm>
    </dsp:sp>
    <dsp:sp modelId="{73E8E095-FA61-42A7-B8B6-2084285D93EC}">
      <dsp:nvSpPr>
        <dsp:cNvPr id="0" name=""/>
        <dsp:cNvSpPr/>
      </dsp:nvSpPr>
      <dsp:spPr>
        <a:xfrm>
          <a:off x="2280182" y="5938405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Conversational </a:t>
          </a:r>
        </a:p>
      </dsp:txBody>
      <dsp:txXfrm>
        <a:off x="2626619" y="6284842"/>
        <a:ext cx="1672748" cy="1672748"/>
      </dsp:txXfrm>
    </dsp:sp>
    <dsp:sp modelId="{DFB88D70-DA45-4377-9E6A-B2B6428F876B}">
      <dsp:nvSpPr>
        <dsp:cNvPr id="0" name=""/>
        <dsp:cNvSpPr/>
      </dsp:nvSpPr>
      <dsp:spPr>
        <a:xfrm>
          <a:off x="612215" y="3846840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Role-Based </a:t>
          </a:r>
        </a:p>
      </dsp:txBody>
      <dsp:txXfrm>
        <a:off x="958652" y="4193277"/>
        <a:ext cx="1672748" cy="1672748"/>
      </dsp:txXfrm>
    </dsp:sp>
    <dsp:sp modelId="{1BFC90C0-D19E-48A6-BFC2-D60C84F4EEBB}">
      <dsp:nvSpPr>
        <dsp:cNvPr id="0" name=""/>
        <dsp:cNvSpPr/>
      </dsp:nvSpPr>
      <dsp:spPr>
        <a:xfrm>
          <a:off x="1207505" y="1238701"/>
          <a:ext cx="2365622" cy="236562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Custom</a:t>
          </a:r>
        </a:p>
      </dsp:txBody>
      <dsp:txXfrm>
        <a:off x="1553942" y="1585138"/>
        <a:ext cx="1672748" cy="16727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63FB87-D848-48EB-B8D5-72FEFFA22136}">
      <dsp:nvSpPr>
        <dsp:cNvPr id="0" name=""/>
        <dsp:cNvSpPr/>
      </dsp:nvSpPr>
      <dsp:spPr>
        <a:xfrm>
          <a:off x="2475904" y="1866304"/>
          <a:ext cx="4649390" cy="464939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Agent </a:t>
          </a:r>
          <a:r>
            <a:rPr lang="en-IN" sz="6500" b="0" i="0" kern="1200" dirty="0"/>
            <a:t>Types</a:t>
          </a:r>
          <a:endParaRPr lang="en-IN" sz="6500" b="0" kern="1200" dirty="0"/>
        </a:p>
      </dsp:txBody>
      <dsp:txXfrm>
        <a:off x="3156791" y="2547191"/>
        <a:ext cx="3287616" cy="3287616"/>
      </dsp:txXfrm>
    </dsp:sp>
    <dsp:sp modelId="{AB497890-625D-4E1D-A855-5673B68371F8}">
      <dsp:nvSpPr>
        <dsp:cNvPr id="0" name=""/>
        <dsp:cNvSpPr/>
      </dsp:nvSpPr>
      <dsp:spPr>
        <a:xfrm>
          <a:off x="3638252" y="829"/>
          <a:ext cx="2324695" cy="2324695"/>
        </a:xfrm>
        <a:prstGeom prst="ellipse">
          <a:avLst/>
        </a:prstGeom>
        <a:solidFill>
          <a:schemeClr val="accent5">
            <a:alpha val="50000"/>
            <a:hueOff val="-1241735"/>
            <a:satOff val="4976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2300" b="0" i="0" kern="1200" dirty="0"/>
            <a:t>Persistent</a:t>
          </a:r>
          <a:endParaRPr lang="en-IN" sz="2300" kern="1200" dirty="0"/>
        </a:p>
      </dsp:txBody>
      <dsp:txXfrm>
        <a:off x="3978696" y="341273"/>
        <a:ext cx="1643807" cy="1643807"/>
      </dsp:txXfrm>
    </dsp:sp>
    <dsp:sp modelId="{579B347E-F93A-4334-B9CB-C6AB12DAC0AB}">
      <dsp:nvSpPr>
        <dsp:cNvPr id="0" name=""/>
        <dsp:cNvSpPr/>
      </dsp:nvSpPr>
      <dsp:spPr>
        <a:xfrm>
          <a:off x="5779246" y="887658"/>
          <a:ext cx="2324695" cy="2324695"/>
        </a:xfrm>
        <a:prstGeom prst="ellipse">
          <a:avLst/>
        </a:prstGeom>
        <a:solidFill>
          <a:schemeClr val="accent5">
            <a:alpha val="50000"/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Stateless</a:t>
          </a:r>
        </a:p>
      </dsp:txBody>
      <dsp:txXfrm>
        <a:off x="6119690" y="1228102"/>
        <a:ext cx="1643807" cy="1643807"/>
      </dsp:txXfrm>
    </dsp:sp>
    <dsp:sp modelId="{AECA9A2C-CBDB-4D05-93D1-65F768ECDAE4}">
      <dsp:nvSpPr>
        <dsp:cNvPr id="0" name=""/>
        <dsp:cNvSpPr/>
      </dsp:nvSpPr>
      <dsp:spPr>
        <a:xfrm>
          <a:off x="6666074" y="3028651"/>
          <a:ext cx="2324695" cy="2324695"/>
        </a:xfrm>
        <a:prstGeom prst="ellipse">
          <a:avLst/>
        </a:prstGeom>
        <a:solidFill>
          <a:schemeClr val="accent5">
            <a:alpha val="50000"/>
            <a:hueOff val="-3725204"/>
            <a:satOff val="14929"/>
            <a:lumOff val="32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Session-Based</a:t>
          </a:r>
        </a:p>
      </dsp:txBody>
      <dsp:txXfrm>
        <a:off x="7006518" y="3369095"/>
        <a:ext cx="1643807" cy="1643807"/>
      </dsp:txXfrm>
    </dsp:sp>
    <dsp:sp modelId="{7559D02A-C2F5-427A-A0B3-79EE3D6812AB}">
      <dsp:nvSpPr>
        <dsp:cNvPr id="0" name=""/>
        <dsp:cNvSpPr/>
      </dsp:nvSpPr>
      <dsp:spPr>
        <a:xfrm>
          <a:off x="5779246" y="5169645"/>
          <a:ext cx="2324695" cy="2324695"/>
        </a:xfrm>
        <a:prstGeom prst="ellipse">
          <a:avLst/>
        </a:prstGeom>
        <a:solidFill>
          <a:schemeClr val="accent5">
            <a:alpha val="50000"/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Tool-Enabled</a:t>
          </a:r>
        </a:p>
      </dsp:txBody>
      <dsp:txXfrm>
        <a:off x="6119690" y="5510089"/>
        <a:ext cx="1643807" cy="1643807"/>
      </dsp:txXfrm>
    </dsp:sp>
    <dsp:sp modelId="{1AA6B0C2-B568-4C20-938B-6F6A10259A9D}">
      <dsp:nvSpPr>
        <dsp:cNvPr id="0" name=""/>
        <dsp:cNvSpPr/>
      </dsp:nvSpPr>
      <dsp:spPr>
        <a:xfrm>
          <a:off x="3638252" y="6056474"/>
          <a:ext cx="2324695" cy="2324695"/>
        </a:xfrm>
        <a:prstGeom prst="ellipse">
          <a:avLst/>
        </a:prstGeom>
        <a:solidFill>
          <a:schemeClr val="accent5">
            <a:alpha val="50000"/>
            <a:hueOff val="-6208672"/>
            <a:satOff val="24882"/>
            <a:lumOff val="53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Autonomous</a:t>
          </a:r>
        </a:p>
      </dsp:txBody>
      <dsp:txXfrm>
        <a:off x="3978696" y="6396918"/>
        <a:ext cx="1643807" cy="1643807"/>
      </dsp:txXfrm>
    </dsp:sp>
    <dsp:sp modelId="{DDAA6289-04FA-46C9-86D8-1AB683E3AE50}">
      <dsp:nvSpPr>
        <dsp:cNvPr id="0" name=""/>
        <dsp:cNvSpPr/>
      </dsp:nvSpPr>
      <dsp:spPr>
        <a:xfrm>
          <a:off x="1497258" y="5169645"/>
          <a:ext cx="2324695" cy="2324695"/>
        </a:xfrm>
        <a:prstGeom prst="ellipse">
          <a:avLst/>
        </a:prstGeom>
        <a:solidFill>
          <a:schemeClr val="accent5">
            <a:alpha val="50000"/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Multi-Agent</a:t>
          </a:r>
        </a:p>
      </dsp:txBody>
      <dsp:txXfrm>
        <a:off x="1837702" y="5510089"/>
        <a:ext cx="1643807" cy="1643807"/>
      </dsp:txXfrm>
    </dsp:sp>
    <dsp:sp modelId="{436FEFEE-B771-4E0C-84E1-18F62862FBAA}">
      <dsp:nvSpPr>
        <dsp:cNvPr id="0" name=""/>
        <dsp:cNvSpPr/>
      </dsp:nvSpPr>
      <dsp:spPr>
        <a:xfrm>
          <a:off x="610430" y="3028651"/>
          <a:ext cx="2324695" cy="2324695"/>
        </a:xfrm>
        <a:prstGeom prst="ellipse">
          <a:avLst/>
        </a:prstGeom>
        <a:solidFill>
          <a:schemeClr val="accent5">
            <a:alpha val="50000"/>
            <a:hueOff val="-8692142"/>
            <a:satOff val="34835"/>
            <a:lumOff val="7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Event-Driven</a:t>
          </a:r>
        </a:p>
      </dsp:txBody>
      <dsp:txXfrm>
        <a:off x="950874" y="3369095"/>
        <a:ext cx="1643807" cy="1643807"/>
      </dsp:txXfrm>
    </dsp:sp>
    <dsp:sp modelId="{6FC15F04-7D20-460D-A6C5-736A15470EBA}">
      <dsp:nvSpPr>
        <dsp:cNvPr id="0" name=""/>
        <dsp:cNvSpPr/>
      </dsp:nvSpPr>
      <dsp:spPr>
        <a:xfrm>
          <a:off x="1497258" y="887658"/>
          <a:ext cx="2324695" cy="2324695"/>
        </a:xfrm>
        <a:prstGeom prst="ellipse">
          <a:avLst/>
        </a:prstGeom>
        <a:solidFill>
          <a:schemeClr val="accent5">
            <a:alpha val="50000"/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IN" sz="2300" b="0" i="0" kern="1200" dirty="0"/>
            <a:t>Hybrid</a:t>
          </a:r>
        </a:p>
      </dsp:txBody>
      <dsp:txXfrm>
        <a:off x="1837702" y="1228102"/>
        <a:ext cx="1643807" cy="1643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C51660-5E0D-DF26-A39E-51C0A40C43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D12295-549B-0584-0E1A-78691234FF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450DF-30FC-4A20-B8BF-8D1B9BF78B10}" type="datetimeFigureOut">
              <a:rPr lang="en-IN" smtClean="0"/>
              <a:t>30-10-2025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5DDFE7-7CD2-53EA-9AC3-3E95D63EC4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9EEA1-57F3-6678-D427-34C12F38D4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8085D5-6AED-4DAF-B81B-17C677A942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5292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16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22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9">
            <a:extLst>
              <a:ext uri="{FF2B5EF4-FFF2-40B4-BE49-F238E27FC236}">
                <a16:creationId xmlns:a16="http://schemas.microsoft.com/office/drawing/2014/main" id="{5AFCF2B6-AA56-197F-413C-50EB0152F4C7}"/>
              </a:ext>
            </a:extLst>
          </p:cNvPr>
          <p:cNvSpPr/>
          <p:nvPr userDrawn="1"/>
        </p:nvSpPr>
        <p:spPr>
          <a:xfrm>
            <a:off x="6390437" y="647700"/>
            <a:ext cx="5507127" cy="924046"/>
          </a:xfrm>
          <a:custGeom>
            <a:avLst/>
            <a:gdLst/>
            <a:ahLst/>
            <a:cxnLst/>
            <a:rect l="l" t="t" r="r" b="b"/>
            <a:pathLst>
              <a:path w="7315200" h="1227424">
                <a:moveTo>
                  <a:pt x="0" y="0"/>
                </a:moveTo>
                <a:lnTo>
                  <a:pt x="7315200" y="0"/>
                </a:lnTo>
                <a:lnTo>
                  <a:pt x="7315200" y="1227424"/>
                </a:lnTo>
                <a:lnTo>
                  <a:pt x="0" y="122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C79EE-6EF1-936F-54A5-F3F8C76A01E6}"/>
              </a:ext>
            </a:extLst>
          </p:cNvPr>
          <p:cNvSpPr txBox="1"/>
          <p:nvPr userDrawn="1"/>
        </p:nvSpPr>
        <p:spPr>
          <a:xfrm>
            <a:off x="5143500" y="3207948"/>
            <a:ext cx="80010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097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8800" b="1" i="0" u="none" strike="noStrike" baseline="0" dirty="0">
                <a:solidFill>
                  <a:srgbClr val="55A954"/>
                </a:solidFill>
                <a:latin typeface="Dosis" pitchFamily="2" charset="0"/>
                <a:cs typeface="Poppins" pitchFamily="2" charset="77"/>
              </a:rPr>
              <a:t>AI &amp; </a:t>
            </a:r>
            <a:r>
              <a:rPr lang="en-IN" sz="8800" b="1" i="0" u="none" strike="noStrike" baseline="0" dirty="0">
                <a:solidFill>
                  <a:srgbClr val="FF931F"/>
                </a:solidFill>
                <a:latin typeface="Dosis" pitchFamily="2" charset="0"/>
                <a:cs typeface="Poppins" pitchFamily="2" charset="77"/>
              </a:rPr>
              <a:t>Cloud</a:t>
            </a:r>
            <a:r>
              <a:rPr lang="en-IN" sz="8800" b="1" i="0" u="none" strike="noStrike" baseline="0" dirty="0">
                <a:solidFill>
                  <a:srgbClr val="54A954"/>
                </a:solidFill>
                <a:latin typeface="Dosis" pitchFamily="2" charset="0"/>
                <a:cs typeface="Poppins" pitchFamily="2" charset="77"/>
              </a:rPr>
              <a:t> </a:t>
            </a:r>
            <a:r>
              <a:rPr lang="en-IN" sz="8800" b="1" i="0" u="none" strike="noStrike" baseline="0" dirty="0">
                <a:solidFill>
                  <a:schemeClr val="tx1"/>
                </a:solidFill>
                <a:latin typeface="Dosis" pitchFamily="2" charset="0"/>
                <a:cs typeface="Poppins" pitchFamily="2" charset="77"/>
              </a:rPr>
              <a:t>Conference 2025</a:t>
            </a:r>
            <a:endParaRPr lang="en-US" sz="8800" b="1" i="1" dirty="0">
              <a:solidFill>
                <a:schemeClr val="tx1"/>
              </a:solidFill>
              <a:latin typeface="Dosis" pitchFamily="2" charset="0"/>
              <a:cs typeface="Poppins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3F739-C366-B215-5D5A-01B7AD9BD50F}"/>
              </a:ext>
            </a:extLst>
          </p:cNvPr>
          <p:cNvSpPr txBox="1"/>
          <p:nvPr userDrawn="1"/>
        </p:nvSpPr>
        <p:spPr>
          <a:xfrm>
            <a:off x="7989081" y="2401700"/>
            <a:ext cx="23098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0" i="0" u="none" strike="noStrike" kern="1200" baseline="0" dirty="0">
                <a:solidFill>
                  <a:schemeClr val="tx1"/>
                </a:solidFill>
                <a:latin typeface="Dosis Medium" pitchFamily="2" charset="0"/>
                <a:ea typeface="+mn-ea"/>
                <a:cs typeface="Poppins Light" pitchFamily="2" charset="77"/>
              </a:rPr>
              <a:t>Asia's Largest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DD923-DB1C-0034-4FC7-043EAB2FE726}"/>
              </a:ext>
            </a:extLst>
          </p:cNvPr>
          <p:cNvSpPr txBox="1"/>
          <p:nvPr userDrawn="1"/>
        </p:nvSpPr>
        <p:spPr>
          <a:xfrm>
            <a:off x="7740091" y="6743700"/>
            <a:ext cx="28078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Dosis" pitchFamily="2" charset="0"/>
                <a:ea typeface="+mn-ea"/>
                <a:cs typeface="Poppins" pitchFamily="2" charset="77"/>
              </a:rPr>
              <a:t>01, November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A32282-6926-D5AA-3788-008734F7E805}"/>
              </a:ext>
            </a:extLst>
          </p:cNvPr>
          <p:cNvSpPr txBox="1"/>
          <p:nvPr userDrawn="1"/>
        </p:nvSpPr>
        <p:spPr>
          <a:xfrm>
            <a:off x="6945229" y="7463645"/>
            <a:ext cx="43975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0" i="0" u="none" strike="noStrike" kern="1200" baseline="0" dirty="0">
                <a:solidFill>
                  <a:schemeClr val="tx1"/>
                </a:solidFill>
                <a:latin typeface="Dosis" pitchFamily="2" charset="0"/>
                <a:ea typeface="+mn-ea"/>
                <a:cs typeface="Poppins" pitchFamily="2" charset="77"/>
              </a:rPr>
              <a:t>Chennai Trade Center, Chennai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4F456D-3171-3702-2ABC-F5E95B546337}"/>
              </a:ext>
            </a:extLst>
          </p:cNvPr>
          <p:cNvGrpSpPr/>
          <p:nvPr userDrawn="1"/>
        </p:nvGrpSpPr>
        <p:grpSpPr>
          <a:xfrm rot="10800000">
            <a:off x="0" y="9182100"/>
            <a:ext cx="18288000" cy="2555597"/>
            <a:chOff x="159367" y="7693303"/>
            <a:chExt cx="18288000" cy="2555597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433C65C4-1466-97A5-1715-439763FD9AA3}"/>
                </a:ext>
              </a:extLst>
            </p:cNvPr>
            <p:cNvSpPr/>
            <p:nvPr userDrawn="1"/>
          </p:nvSpPr>
          <p:spPr>
            <a:xfrm rot="5400000">
              <a:off x="5667431" y="7686882"/>
              <a:ext cx="2555596" cy="2568438"/>
            </a:xfrm>
            <a:custGeom>
              <a:avLst/>
              <a:gdLst/>
              <a:ahLst/>
              <a:cxnLst/>
              <a:rect l="l" t="t" r="r" b="b"/>
              <a:pathLst>
                <a:path w="2555596" h="2568438">
                  <a:moveTo>
                    <a:pt x="0" y="0"/>
                  </a:moveTo>
                  <a:lnTo>
                    <a:pt x="2555596" y="0"/>
                  </a:lnTo>
                  <a:lnTo>
                    <a:pt x="2555596" y="2568438"/>
                  </a:lnTo>
                  <a:lnTo>
                    <a:pt x="0" y="256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AA6EA019-6506-D693-093E-F82646DA7660}"/>
                </a:ext>
              </a:extLst>
            </p:cNvPr>
            <p:cNvSpPr/>
            <p:nvPr userDrawn="1"/>
          </p:nvSpPr>
          <p:spPr>
            <a:xfrm rot="5400000">
              <a:off x="8262397" y="7900413"/>
              <a:ext cx="2555596" cy="2141377"/>
            </a:xfrm>
            <a:custGeom>
              <a:avLst/>
              <a:gdLst/>
              <a:ahLst/>
              <a:cxnLst/>
              <a:rect l="l" t="t" r="r" b="b"/>
              <a:pathLst>
                <a:path w="2555596" h="2141377">
                  <a:moveTo>
                    <a:pt x="0" y="0"/>
                  </a:moveTo>
                  <a:lnTo>
                    <a:pt x="2555596" y="0"/>
                  </a:lnTo>
                  <a:lnTo>
                    <a:pt x="2555596" y="2141376"/>
                  </a:lnTo>
                  <a:lnTo>
                    <a:pt x="0" y="21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F09A15CF-E50C-FD7F-D26E-1AE9EABA56B6}"/>
                </a:ext>
              </a:extLst>
            </p:cNvPr>
            <p:cNvSpPr/>
            <p:nvPr userDrawn="1"/>
          </p:nvSpPr>
          <p:spPr>
            <a:xfrm rot="5400000">
              <a:off x="2762088" y="7585954"/>
              <a:ext cx="2555596" cy="2770294"/>
            </a:xfrm>
            <a:custGeom>
              <a:avLst/>
              <a:gdLst/>
              <a:ahLst/>
              <a:cxnLst/>
              <a:rect l="l" t="t" r="r" b="b"/>
              <a:pathLst>
                <a:path w="2555596" h="2770294">
                  <a:moveTo>
                    <a:pt x="0" y="0"/>
                  </a:moveTo>
                  <a:lnTo>
                    <a:pt x="2555596" y="0"/>
                  </a:lnTo>
                  <a:lnTo>
                    <a:pt x="2555596" y="2770294"/>
                  </a:lnTo>
                  <a:lnTo>
                    <a:pt x="0" y="277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2ADB834-2D9C-4417-A00E-09D8139B0234}"/>
                </a:ext>
              </a:extLst>
            </p:cNvPr>
            <p:cNvSpPr/>
            <p:nvPr userDrawn="1"/>
          </p:nvSpPr>
          <p:spPr>
            <a:xfrm rot="5400000">
              <a:off x="9226" y="7843444"/>
              <a:ext cx="2555596" cy="2255314"/>
            </a:xfrm>
            <a:custGeom>
              <a:avLst/>
              <a:gdLst/>
              <a:ahLst/>
              <a:cxnLst/>
              <a:rect l="l" t="t" r="r" b="b"/>
              <a:pathLst>
                <a:path w="2555596" h="2255314">
                  <a:moveTo>
                    <a:pt x="0" y="0"/>
                  </a:moveTo>
                  <a:lnTo>
                    <a:pt x="2555596" y="0"/>
                  </a:lnTo>
                  <a:lnTo>
                    <a:pt x="2555596" y="2255314"/>
                  </a:lnTo>
                  <a:lnTo>
                    <a:pt x="0" y="2255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718EC00-9C60-F349-3E89-4884E22FC4C5}"/>
                </a:ext>
              </a:extLst>
            </p:cNvPr>
            <p:cNvSpPr/>
            <p:nvPr userDrawn="1"/>
          </p:nvSpPr>
          <p:spPr>
            <a:xfrm rot="-5400000">
              <a:off x="12879079" y="7686882"/>
              <a:ext cx="2555596" cy="2568438"/>
            </a:xfrm>
            <a:custGeom>
              <a:avLst/>
              <a:gdLst/>
              <a:ahLst/>
              <a:cxnLst/>
              <a:rect l="l" t="t" r="r" b="b"/>
              <a:pathLst>
                <a:path w="2555596" h="2568438">
                  <a:moveTo>
                    <a:pt x="0" y="0"/>
                  </a:moveTo>
                  <a:lnTo>
                    <a:pt x="2555596" y="0"/>
                  </a:lnTo>
                  <a:lnTo>
                    <a:pt x="2555596" y="2568438"/>
                  </a:lnTo>
                  <a:lnTo>
                    <a:pt x="0" y="25684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E91F11F-7498-0463-F8E0-151850566B0B}"/>
                </a:ext>
              </a:extLst>
            </p:cNvPr>
            <p:cNvSpPr/>
            <p:nvPr userDrawn="1"/>
          </p:nvSpPr>
          <p:spPr>
            <a:xfrm rot="-5400000">
              <a:off x="10284113" y="7900413"/>
              <a:ext cx="2555596" cy="2141377"/>
            </a:xfrm>
            <a:custGeom>
              <a:avLst/>
              <a:gdLst/>
              <a:ahLst/>
              <a:cxnLst/>
              <a:rect l="l" t="t" r="r" b="b"/>
              <a:pathLst>
                <a:path w="2555596" h="2141377">
                  <a:moveTo>
                    <a:pt x="0" y="0"/>
                  </a:moveTo>
                  <a:lnTo>
                    <a:pt x="2555596" y="0"/>
                  </a:lnTo>
                  <a:lnTo>
                    <a:pt x="2555596" y="2141376"/>
                  </a:lnTo>
                  <a:lnTo>
                    <a:pt x="0" y="214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F2E6E63-83C9-A349-6E9B-4194BA024D9B}"/>
                </a:ext>
              </a:extLst>
            </p:cNvPr>
            <p:cNvSpPr/>
            <p:nvPr userDrawn="1"/>
          </p:nvSpPr>
          <p:spPr>
            <a:xfrm rot="-5400000">
              <a:off x="15784422" y="7585954"/>
              <a:ext cx="2555596" cy="2770294"/>
            </a:xfrm>
            <a:custGeom>
              <a:avLst/>
              <a:gdLst/>
              <a:ahLst/>
              <a:cxnLst/>
              <a:rect l="l" t="t" r="r" b="b"/>
              <a:pathLst>
                <a:path w="2555596" h="2770294">
                  <a:moveTo>
                    <a:pt x="0" y="0"/>
                  </a:moveTo>
                  <a:lnTo>
                    <a:pt x="2555596" y="0"/>
                  </a:lnTo>
                  <a:lnTo>
                    <a:pt x="2555596" y="2770294"/>
                  </a:lnTo>
                  <a:lnTo>
                    <a:pt x="0" y="2770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6">
            <a:extLst>
              <a:ext uri="{FF2B5EF4-FFF2-40B4-BE49-F238E27FC236}">
                <a16:creationId xmlns:a16="http://schemas.microsoft.com/office/drawing/2014/main" id="{B8717DE1-FF3A-6324-45D7-4CCD89314A11}"/>
              </a:ext>
            </a:extLst>
          </p:cNvPr>
          <p:cNvSpPr/>
          <p:nvPr userDrawn="1"/>
        </p:nvSpPr>
        <p:spPr>
          <a:xfrm>
            <a:off x="1028700" y="2378597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1" y="0"/>
                </a:lnTo>
                <a:lnTo>
                  <a:pt x="2535011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7">
            <a:extLst>
              <a:ext uri="{FF2B5EF4-FFF2-40B4-BE49-F238E27FC236}">
                <a16:creationId xmlns:a16="http://schemas.microsoft.com/office/drawing/2014/main" id="{0F39A08C-B39F-6DB3-C214-C3BF630983CB}"/>
              </a:ext>
            </a:extLst>
          </p:cNvPr>
          <p:cNvSpPr/>
          <p:nvPr userDrawn="1"/>
        </p:nvSpPr>
        <p:spPr>
          <a:xfrm>
            <a:off x="1028700" y="16344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1" y="0"/>
                </a:lnTo>
                <a:lnTo>
                  <a:pt x="2535011" y="2124128"/>
                </a:lnTo>
                <a:lnTo>
                  <a:pt x="0" y="21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8">
            <a:extLst>
              <a:ext uri="{FF2B5EF4-FFF2-40B4-BE49-F238E27FC236}">
                <a16:creationId xmlns:a16="http://schemas.microsoft.com/office/drawing/2014/main" id="{2385065B-519A-74C7-3D9E-E432E366F42B}"/>
              </a:ext>
            </a:extLst>
          </p:cNvPr>
          <p:cNvSpPr/>
          <p:nvPr userDrawn="1"/>
        </p:nvSpPr>
        <p:spPr>
          <a:xfrm>
            <a:off x="1028700" y="5160423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1" y="0"/>
                </a:lnTo>
                <a:lnTo>
                  <a:pt x="2535011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56F59234-4CBC-58DD-5313-AFAF08E5795A}"/>
              </a:ext>
            </a:extLst>
          </p:cNvPr>
          <p:cNvSpPr/>
          <p:nvPr userDrawn="1"/>
        </p:nvSpPr>
        <p:spPr>
          <a:xfrm>
            <a:off x="1028700" y="8146528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1" y="0"/>
                </a:lnTo>
                <a:lnTo>
                  <a:pt x="2535011" y="2237148"/>
                </a:lnTo>
                <a:lnTo>
                  <a:pt x="0" y="223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9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F10C02-BDF8-D010-EED1-067166EDAD93}"/>
              </a:ext>
            </a:extLst>
          </p:cNvPr>
          <p:cNvGrpSpPr/>
          <p:nvPr userDrawn="1"/>
        </p:nvGrpSpPr>
        <p:grpSpPr>
          <a:xfrm rot="10800000">
            <a:off x="-76200" y="12700"/>
            <a:ext cx="2535011" cy="10367332"/>
            <a:chOff x="1028700" y="16344"/>
            <a:chExt cx="2535011" cy="10367332"/>
          </a:xfrm>
        </p:grpSpPr>
        <p:sp>
          <p:nvSpPr>
            <p:cNvPr id="3" name="Freeform 6">
              <a:extLst>
                <a:ext uri="{FF2B5EF4-FFF2-40B4-BE49-F238E27FC236}">
                  <a16:creationId xmlns:a16="http://schemas.microsoft.com/office/drawing/2014/main" id="{404E7452-C4BF-9E9C-81DB-103FE3DF165D}"/>
                </a:ext>
              </a:extLst>
            </p:cNvPr>
            <p:cNvSpPr/>
            <p:nvPr userDrawn="1"/>
          </p:nvSpPr>
          <p:spPr>
            <a:xfrm>
              <a:off x="1028700" y="2378597"/>
              <a:ext cx="2535011" cy="2547750"/>
            </a:xfrm>
            <a:custGeom>
              <a:avLst/>
              <a:gdLst/>
              <a:ahLst/>
              <a:cxnLst/>
              <a:rect l="l" t="t" r="r" b="b"/>
              <a:pathLst>
                <a:path w="2535011" h="2547750">
                  <a:moveTo>
                    <a:pt x="0" y="0"/>
                  </a:moveTo>
                  <a:lnTo>
                    <a:pt x="2535011" y="0"/>
                  </a:lnTo>
                  <a:lnTo>
                    <a:pt x="2535011" y="2547750"/>
                  </a:lnTo>
                  <a:lnTo>
                    <a:pt x="0" y="2547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4DFD0122-561B-8AB7-251C-4A74AD631E82}"/>
                </a:ext>
              </a:extLst>
            </p:cNvPr>
            <p:cNvSpPr/>
            <p:nvPr userDrawn="1"/>
          </p:nvSpPr>
          <p:spPr>
            <a:xfrm>
              <a:off x="1028700" y="16344"/>
              <a:ext cx="2535011" cy="2124128"/>
            </a:xfrm>
            <a:custGeom>
              <a:avLst/>
              <a:gdLst/>
              <a:ahLst/>
              <a:cxnLst/>
              <a:rect l="l" t="t" r="r" b="b"/>
              <a:pathLst>
                <a:path w="2535011" h="2124128">
                  <a:moveTo>
                    <a:pt x="0" y="0"/>
                  </a:moveTo>
                  <a:lnTo>
                    <a:pt x="2535011" y="0"/>
                  </a:lnTo>
                  <a:lnTo>
                    <a:pt x="2535011" y="2124128"/>
                  </a:lnTo>
                  <a:lnTo>
                    <a:pt x="0" y="21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FF8C886D-6F3B-6AA4-1D7C-70742E0F1A69}"/>
                </a:ext>
              </a:extLst>
            </p:cNvPr>
            <p:cNvSpPr/>
            <p:nvPr userDrawn="1"/>
          </p:nvSpPr>
          <p:spPr>
            <a:xfrm>
              <a:off x="1028700" y="5160423"/>
              <a:ext cx="2535011" cy="2747980"/>
            </a:xfrm>
            <a:custGeom>
              <a:avLst/>
              <a:gdLst/>
              <a:ahLst/>
              <a:cxnLst/>
              <a:rect l="l" t="t" r="r" b="b"/>
              <a:pathLst>
                <a:path w="2535011" h="2747980">
                  <a:moveTo>
                    <a:pt x="0" y="0"/>
                  </a:moveTo>
                  <a:lnTo>
                    <a:pt x="2535011" y="0"/>
                  </a:lnTo>
                  <a:lnTo>
                    <a:pt x="2535011" y="2747980"/>
                  </a:lnTo>
                  <a:lnTo>
                    <a:pt x="0" y="274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5F778543-3EEB-8008-4414-49117CF7CA82}"/>
                </a:ext>
              </a:extLst>
            </p:cNvPr>
            <p:cNvSpPr/>
            <p:nvPr userDrawn="1"/>
          </p:nvSpPr>
          <p:spPr>
            <a:xfrm>
              <a:off x="1028700" y="8146528"/>
              <a:ext cx="2535011" cy="2237148"/>
            </a:xfrm>
            <a:custGeom>
              <a:avLst/>
              <a:gdLst/>
              <a:ahLst/>
              <a:cxnLst/>
              <a:rect l="l" t="t" r="r" b="b"/>
              <a:pathLst>
                <a:path w="2535011" h="2237148">
                  <a:moveTo>
                    <a:pt x="0" y="0"/>
                  </a:moveTo>
                  <a:lnTo>
                    <a:pt x="2535011" y="0"/>
                  </a:lnTo>
                  <a:lnTo>
                    <a:pt x="2535011" y="2237148"/>
                  </a:lnTo>
                  <a:lnTo>
                    <a:pt x="0" y="2237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Title 2">
            <a:extLst>
              <a:ext uri="{FF2B5EF4-FFF2-40B4-BE49-F238E27FC236}">
                <a16:creationId xmlns:a16="http://schemas.microsoft.com/office/drawing/2014/main" id="{E29EE453-2186-285E-C433-4D25BB92F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707973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5717021-CAB3-25F6-5729-29460C137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1400" y="2188298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7B222DF-9650-3832-E0CB-F7CD76E620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2977118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62680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7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E228AE-2E14-0836-2197-B9A146288222}"/>
              </a:ext>
            </a:extLst>
          </p:cNvPr>
          <p:cNvSpPr/>
          <p:nvPr userDrawn="1"/>
        </p:nvSpPr>
        <p:spPr>
          <a:xfrm rot="-10800000">
            <a:off x="16002000" y="5495428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2" y="0"/>
                </a:lnTo>
                <a:lnTo>
                  <a:pt x="2535012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2918E90-7712-EB0D-C717-869D6308A44B}"/>
              </a:ext>
            </a:extLst>
          </p:cNvPr>
          <p:cNvSpPr/>
          <p:nvPr userDrawn="1"/>
        </p:nvSpPr>
        <p:spPr>
          <a:xfrm rot="-10800000">
            <a:off x="16002000" y="8281303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2" y="0"/>
                </a:lnTo>
                <a:lnTo>
                  <a:pt x="2535012" y="2124129"/>
                </a:lnTo>
                <a:lnTo>
                  <a:pt x="0" y="212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AAD4AA88-2A8A-05B1-AB7B-56E018C7108B}"/>
              </a:ext>
            </a:extLst>
          </p:cNvPr>
          <p:cNvSpPr/>
          <p:nvPr userDrawn="1"/>
        </p:nvSpPr>
        <p:spPr>
          <a:xfrm rot="-10800000">
            <a:off x="16002000" y="2513372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2" y="0"/>
                </a:lnTo>
                <a:lnTo>
                  <a:pt x="2535012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15846EC-57DE-5BCB-8D90-CC184078632D}"/>
              </a:ext>
            </a:extLst>
          </p:cNvPr>
          <p:cNvSpPr/>
          <p:nvPr userDrawn="1"/>
        </p:nvSpPr>
        <p:spPr>
          <a:xfrm rot="-10800000">
            <a:off x="16002000" y="38100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2" y="0"/>
                </a:lnTo>
                <a:lnTo>
                  <a:pt x="2535012" y="2237147"/>
                </a:lnTo>
                <a:lnTo>
                  <a:pt x="0" y="223714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7B06C4C7-9AD9-0CF6-BC5F-98D1678D48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419100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992A7E-7403-1644-D763-0D0CA4B6CD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1953916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2EA2F0-E17E-D40D-B1A7-9AFFE233C6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8800" y="2797227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71311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110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">
            <a:extLst>
              <a:ext uri="{FF2B5EF4-FFF2-40B4-BE49-F238E27FC236}">
                <a16:creationId xmlns:a16="http://schemas.microsoft.com/office/drawing/2014/main" id="{B8338C88-2297-B291-CC23-4ED3ECF7A3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2400" y="4519921"/>
            <a:ext cx="10134600" cy="598318"/>
          </a:xfrm>
          <a:prstGeom prst="rect">
            <a:avLst/>
          </a:prstGeom>
        </p:spPr>
        <p:txBody>
          <a:bodyPr/>
          <a:lstStyle>
            <a:lvl1pPr algn="l">
              <a:defRPr lang="en-IN" sz="54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Demo Title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297F99-2D28-06B7-3E80-97A7393BD89D}"/>
              </a:ext>
            </a:extLst>
          </p:cNvPr>
          <p:cNvGrpSpPr/>
          <p:nvPr userDrawn="1"/>
        </p:nvGrpSpPr>
        <p:grpSpPr>
          <a:xfrm>
            <a:off x="2460071" y="2833384"/>
            <a:ext cx="4669752" cy="4620232"/>
            <a:chOff x="2460071" y="2877120"/>
            <a:chExt cx="4669752" cy="4620232"/>
          </a:xfrm>
        </p:grpSpPr>
        <p:sp>
          <p:nvSpPr>
            <p:cNvPr id="2" name="Freeform 15">
              <a:extLst>
                <a:ext uri="{FF2B5EF4-FFF2-40B4-BE49-F238E27FC236}">
                  <a16:creationId xmlns:a16="http://schemas.microsoft.com/office/drawing/2014/main" id="{0A87B89F-6913-41A0-2753-F71BF09B96F8}"/>
                </a:ext>
              </a:extLst>
            </p:cNvPr>
            <p:cNvSpPr/>
            <p:nvPr userDrawn="1"/>
          </p:nvSpPr>
          <p:spPr>
            <a:xfrm rot="-5400000">
              <a:off x="4577695" y="2871425"/>
              <a:ext cx="2266380" cy="2277769"/>
            </a:xfrm>
            <a:custGeom>
              <a:avLst/>
              <a:gdLst/>
              <a:ahLst/>
              <a:cxnLst/>
              <a:rect l="l" t="t" r="r" b="b"/>
              <a:pathLst>
                <a:path w="2266380" h="2277769">
                  <a:moveTo>
                    <a:pt x="0" y="0"/>
                  </a:moveTo>
                  <a:lnTo>
                    <a:pt x="2266380" y="0"/>
                  </a:lnTo>
                  <a:lnTo>
                    <a:pt x="2266380" y="2277769"/>
                  </a:lnTo>
                  <a:lnTo>
                    <a:pt x="0" y="227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id="{6A37C82B-872E-F430-F011-15D90B586735}"/>
                </a:ext>
              </a:extLst>
            </p:cNvPr>
            <p:cNvSpPr/>
            <p:nvPr userDrawn="1"/>
          </p:nvSpPr>
          <p:spPr>
            <a:xfrm rot="-5400000">
              <a:off x="2276400" y="3060791"/>
              <a:ext cx="2266380" cy="1899038"/>
            </a:xfrm>
            <a:custGeom>
              <a:avLst/>
              <a:gdLst/>
              <a:ahLst/>
              <a:cxnLst/>
              <a:rect l="l" t="t" r="r" b="b"/>
              <a:pathLst>
                <a:path w="2266380" h="1899038">
                  <a:moveTo>
                    <a:pt x="0" y="0"/>
                  </a:moveTo>
                  <a:lnTo>
                    <a:pt x="2266380" y="0"/>
                  </a:lnTo>
                  <a:lnTo>
                    <a:pt x="2266380" y="1899038"/>
                  </a:lnTo>
                  <a:lnTo>
                    <a:pt x="0" y="189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id="{94FA902E-8019-CEC7-ACC4-7E234AB15C4B}"/>
                </a:ext>
              </a:extLst>
            </p:cNvPr>
            <p:cNvSpPr/>
            <p:nvPr userDrawn="1"/>
          </p:nvSpPr>
          <p:spPr>
            <a:xfrm rot="-5400000">
              <a:off x="2555272" y="5135771"/>
              <a:ext cx="2266380" cy="2456781"/>
            </a:xfrm>
            <a:custGeom>
              <a:avLst/>
              <a:gdLst/>
              <a:ahLst/>
              <a:cxnLst/>
              <a:rect l="l" t="t" r="r" b="b"/>
              <a:pathLst>
                <a:path w="2266380" h="2456781">
                  <a:moveTo>
                    <a:pt x="0" y="0"/>
                  </a:moveTo>
                  <a:lnTo>
                    <a:pt x="2266380" y="0"/>
                  </a:lnTo>
                  <a:lnTo>
                    <a:pt x="2266380" y="2456781"/>
                  </a:lnTo>
                  <a:lnTo>
                    <a:pt x="0" y="245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A47B26DA-715F-CEDA-A963-3BC12C3EA22C}"/>
                </a:ext>
              </a:extLst>
            </p:cNvPr>
            <p:cNvSpPr/>
            <p:nvPr userDrawn="1"/>
          </p:nvSpPr>
          <p:spPr>
            <a:xfrm rot="-5400000">
              <a:off x="4996593" y="5364122"/>
              <a:ext cx="2266380" cy="2000080"/>
            </a:xfrm>
            <a:custGeom>
              <a:avLst/>
              <a:gdLst/>
              <a:ahLst/>
              <a:cxnLst/>
              <a:rect l="l" t="t" r="r" b="b"/>
              <a:pathLst>
                <a:path w="2266380" h="2000080">
                  <a:moveTo>
                    <a:pt x="0" y="0"/>
                  </a:moveTo>
                  <a:lnTo>
                    <a:pt x="2266380" y="0"/>
                  </a:lnTo>
                  <a:lnTo>
                    <a:pt x="2266380" y="2000080"/>
                  </a:lnTo>
                  <a:lnTo>
                    <a:pt x="0" y="200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63004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5660CB32-35C1-D26E-0A6E-DF39D3781E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71800" y="707973"/>
            <a:ext cx="10972800" cy="1230016"/>
          </a:xfrm>
          <a:prstGeom prst="rect">
            <a:avLst/>
          </a:prstGeom>
        </p:spPr>
        <p:txBody>
          <a:bodyPr/>
          <a:lstStyle>
            <a:lvl1pPr algn="l">
              <a:defRPr lang="en-IN" sz="80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IN" dirty="0"/>
              <a:t>Title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8D01F6E-B0FD-1A84-73E2-BB04B53DE4B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81400" y="2188298"/>
            <a:ext cx="2057400" cy="538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932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r>
              <a:rPr lang="en-IN" dirty="0"/>
              <a:t>subtitle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BB73D4D-F881-B028-604D-6D65D3A0314C}"/>
              </a:ext>
            </a:extLst>
          </p:cNvPr>
          <p:cNvSpPr/>
          <p:nvPr userDrawn="1"/>
        </p:nvSpPr>
        <p:spPr>
          <a:xfrm>
            <a:off x="-76200" y="2294621"/>
            <a:ext cx="2535011" cy="2547750"/>
          </a:xfrm>
          <a:custGeom>
            <a:avLst/>
            <a:gdLst/>
            <a:ahLst/>
            <a:cxnLst/>
            <a:rect l="l" t="t" r="r" b="b"/>
            <a:pathLst>
              <a:path w="2535011" h="2547750">
                <a:moveTo>
                  <a:pt x="0" y="0"/>
                </a:moveTo>
                <a:lnTo>
                  <a:pt x="2535011" y="0"/>
                </a:lnTo>
                <a:lnTo>
                  <a:pt x="2535011" y="2547750"/>
                </a:lnTo>
                <a:lnTo>
                  <a:pt x="0" y="25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992AEDF-4833-E267-EE6F-BFE91DABED45}"/>
              </a:ext>
            </a:extLst>
          </p:cNvPr>
          <p:cNvSpPr/>
          <p:nvPr userDrawn="1"/>
        </p:nvSpPr>
        <p:spPr>
          <a:xfrm>
            <a:off x="-76200" y="-67632"/>
            <a:ext cx="2535011" cy="2124128"/>
          </a:xfrm>
          <a:custGeom>
            <a:avLst/>
            <a:gdLst/>
            <a:ahLst/>
            <a:cxnLst/>
            <a:rect l="l" t="t" r="r" b="b"/>
            <a:pathLst>
              <a:path w="2535011" h="2124128">
                <a:moveTo>
                  <a:pt x="0" y="0"/>
                </a:moveTo>
                <a:lnTo>
                  <a:pt x="2535011" y="0"/>
                </a:lnTo>
                <a:lnTo>
                  <a:pt x="2535011" y="2124128"/>
                </a:lnTo>
                <a:lnTo>
                  <a:pt x="0" y="21241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F4595F8-1DDD-DF19-D6FA-9B1AE1FCA5BE}"/>
              </a:ext>
            </a:extLst>
          </p:cNvPr>
          <p:cNvSpPr/>
          <p:nvPr userDrawn="1"/>
        </p:nvSpPr>
        <p:spPr>
          <a:xfrm>
            <a:off x="-76200" y="5076447"/>
            <a:ext cx="2535011" cy="2747980"/>
          </a:xfrm>
          <a:custGeom>
            <a:avLst/>
            <a:gdLst/>
            <a:ahLst/>
            <a:cxnLst/>
            <a:rect l="l" t="t" r="r" b="b"/>
            <a:pathLst>
              <a:path w="2535011" h="2747980">
                <a:moveTo>
                  <a:pt x="0" y="0"/>
                </a:moveTo>
                <a:lnTo>
                  <a:pt x="2535011" y="0"/>
                </a:lnTo>
                <a:lnTo>
                  <a:pt x="2535011" y="2747980"/>
                </a:lnTo>
                <a:lnTo>
                  <a:pt x="0" y="2747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93B0097-F0A1-911C-BE6F-6AC8A768A9C8}"/>
              </a:ext>
            </a:extLst>
          </p:cNvPr>
          <p:cNvSpPr/>
          <p:nvPr userDrawn="1"/>
        </p:nvSpPr>
        <p:spPr>
          <a:xfrm>
            <a:off x="-76200" y="8062552"/>
            <a:ext cx="2535011" cy="2237148"/>
          </a:xfrm>
          <a:custGeom>
            <a:avLst/>
            <a:gdLst/>
            <a:ahLst/>
            <a:cxnLst/>
            <a:rect l="l" t="t" r="r" b="b"/>
            <a:pathLst>
              <a:path w="2535011" h="2237148">
                <a:moveTo>
                  <a:pt x="0" y="0"/>
                </a:moveTo>
                <a:lnTo>
                  <a:pt x="2535011" y="0"/>
                </a:lnTo>
                <a:lnTo>
                  <a:pt x="2535011" y="2237148"/>
                </a:lnTo>
                <a:lnTo>
                  <a:pt x="0" y="2237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411C634-4FAD-4778-90B0-A77BF984FF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8600" y="2977118"/>
            <a:ext cx="2057400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IN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r>
              <a:rPr lang="en-IN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69504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7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3F46E0D3-D8C8-56FF-F45C-6AA3262940D7}"/>
              </a:ext>
            </a:extLst>
          </p:cNvPr>
          <p:cNvSpPr/>
          <p:nvPr userDrawn="1"/>
        </p:nvSpPr>
        <p:spPr>
          <a:xfrm flipH="1">
            <a:off x="16078200" y="8343900"/>
            <a:ext cx="3999437" cy="2517366"/>
          </a:xfrm>
          <a:custGeom>
            <a:avLst/>
            <a:gdLst/>
            <a:ahLst/>
            <a:cxnLst/>
            <a:rect l="l" t="t" r="r" b="b"/>
            <a:pathLst>
              <a:path w="4509094" h="2863275">
                <a:moveTo>
                  <a:pt x="4509094" y="0"/>
                </a:moveTo>
                <a:lnTo>
                  <a:pt x="0" y="0"/>
                </a:lnTo>
                <a:lnTo>
                  <a:pt x="0" y="2863275"/>
                </a:lnTo>
                <a:lnTo>
                  <a:pt x="4509094" y="2863275"/>
                </a:lnTo>
                <a:lnTo>
                  <a:pt x="45090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7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">
            <a:extLst>
              <a:ext uri="{FF2B5EF4-FFF2-40B4-BE49-F238E27FC236}">
                <a16:creationId xmlns:a16="http://schemas.microsoft.com/office/drawing/2014/main" id="{CFB7A12F-F942-44C4-4334-565CEAFB0F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5722" y="2956244"/>
            <a:ext cx="8229600" cy="1009070"/>
          </a:xfrm>
          <a:prstGeom prst="rect">
            <a:avLst/>
          </a:prstGeom>
        </p:spPr>
        <p:txBody>
          <a:bodyPr/>
          <a:lstStyle>
            <a:lvl1pPr>
              <a:defRPr lang="en-US" sz="8800" b="1" kern="1200" dirty="0">
                <a:solidFill>
                  <a:srgbClr val="0B3759"/>
                </a:solidFill>
                <a:latin typeface="Barlow Bold"/>
                <a:ea typeface="Barlow Bold"/>
                <a:cs typeface="Barlow Bold"/>
              </a:defRPr>
            </a:lvl1pPr>
          </a:lstStyle>
          <a:p>
            <a:r>
              <a:rPr lang="en-US" dirty="0"/>
              <a:t>THANK YOU!</a:t>
            </a:r>
            <a:endParaRPr lang="en-IN" dirty="0"/>
          </a:p>
        </p:txBody>
      </p:sp>
      <p:sp>
        <p:nvSpPr>
          <p:cNvPr id="39" name="Freeform 17">
            <a:extLst>
              <a:ext uri="{FF2B5EF4-FFF2-40B4-BE49-F238E27FC236}">
                <a16:creationId xmlns:a16="http://schemas.microsoft.com/office/drawing/2014/main" id="{6EFC5859-611E-BF5B-244C-322F5A21B19C}"/>
              </a:ext>
            </a:extLst>
          </p:cNvPr>
          <p:cNvSpPr/>
          <p:nvPr userDrawn="1"/>
        </p:nvSpPr>
        <p:spPr>
          <a:xfrm flipH="1">
            <a:off x="15544800" y="8343900"/>
            <a:ext cx="3999437" cy="2517366"/>
          </a:xfrm>
          <a:custGeom>
            <a:avLst/>
            <a:gdLst/>
            <a:ahLst/>
            <a:cxnLst/>
            <a:rect l="l" t="t" r="r" b="b"/>
            <a:pathLst>
              <a:path w="4509094" h="2863275">
                <a:moveTo>
                  <a:pt x="4509094" y="0"/>
                </a:moveTo>
                <a:lnTo>
                  <a:pt x="0" y="0"/>
                </a:lnTo>
                <a:lnTo>
                  <a:pt x="0" y="2863275"/>
                </a:lnTo>
                <a:lnTo>
                  <a:pt x="4509094" y="2863275"/>
                </a:lnTo>
                <a:lnTo>
                  <a:pt x="45090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A4D9DAFB-AE09-29D1-E0AB-5140919208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48722" y="5453936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000" b="1" kern="1200" dirty="0">
                <a:solidFill>
                  <a:srgbClr val="0B3759"/>
                </a:solidFill>
                <a:latin typeface="Open Sans Bold"/>
                <a:ea typeface="Open Sans Bold"/>
                <a:cs typeface="Open Sans Bold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BF493426-FC6F-2D02-A4D8-9D1403A0D2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448722" y="6362700"/>
            <a:ext cx="5486400" cy="60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lvl="0"/>
            <a:r>
              <a:rPr lang="en-US" dirty="0"/>
              <a:t>Speaker Subtitle text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3BEE40-5B78-356E-5D98-B043AE8F498B}"/>
              </a:ext>
            </a:extLst>
          </p:cNvPr>
          <p:cNvGrpSpPr/>
          <p:nvPr userDrawn="1"/>
        </p:nvGrpSpPr>
        <p:grpSpPr>
          <a:xfrm>
            <a:off x="683128" y="2833384"/>
            <a:ext cx="4669752" cy="4620232"/>
            <a:chOff x="683128" y="2136312"/>
            <a:chExt cx="4669752" cy="4620232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277C2592-AF93-38BF-EB43-E6864A2E7EEB}"/>
                </a:ext>
              </a:extLst>
            </p:cNvPr>
            <p:cNvSpPr/>
            <p:nvPr userDrawn="1"/>
          </p:nvSpPr>
          <p:spPr>
            <a:xfrm rot="-5400000">
              <a:off x="2800752" y="2130617"/>
              <a:ext cx="2266380" cy="2277769"/>
            </a:xfrm>
            <a:custGeom>
              <a:avLst/>
              <a:gdLst/>
              <a:ahLst/>
              <a:cxnLst/>
              <a:rect l="l" t="t" r="r" b="b"/>
              <a:pathLst>
                <a:path w="2266380" h="2277769">
                  <a:moveTo>
                    <a:pt x="0" y="0"/>
                  </a:moveTo>
                  <a:lnTo>
                    <a:pt x="2266380" y="0"/>
                  </a:lnTo>
                  <a:lnTo>
                    <a:pt x="2266380" y="2277769"/>
                  </a:lnTo>
                  <a:lnTo>
                    <a:pt x="0" y="2277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C9C2EDFC-A4D6-3D93-D3BC-F500D4EEF65D}"/>
                </a:ext>
              </a:extLst>
            </p:cNvPr>
            <p:cNvSpPr/>
            <p:nvPr userDrawn="1"/>
          </p:nvSpPr>
          <p:spPr>
            <a:xfrm rot="-5400000">
              <a:off x="499457" y="2319983"/>
              <a:ext cx="2266380" cy="1899038"/>
            </a:xfrm>
            <a:custGeom>
              <a:avLst/>
              <a:gdLst/>
              <a:ahLst/>
              <a:cxnLst/>
              <a:rect l="l" t="t" r="r" b="b"/>
              <a:pathLst>
                <a:path w="2266380" h="1899038">
                  <a:moveTo>
                    <a:pt x="0" y="0"/>
                  </a:moveTo>
                  <a:lnTo>
                    <a:pt x="2266380" y="0"/>
                  </a:lnTo>
                  <a:lnTo>
                    <a:pt x="2266380" y="1899038"/>
                  </a:lnTo>
                  <a:lnTo>
                    <a:pt x="0" y="18990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4">
              <a:extLst>
                <a:ext uri="{FF2B5EF4-FFF2-40B4-BE49-F238E27FC236}">
                  <a16:creationId xmlns:a16="http://schemas.microsoft.com/office/drawing/2014/main" id="{4A125D06-4A0E-8100-D848-D0948F824FF3}"/>
                </a:ext>
              </a:extLst>
            </p:cNvPr>
            <p:cNvSpPr/>
            <p:nvPr userDrawn="1"/>
          </p:nvSpPr>
          <p:spPr>
            <a:xfrm rot="-5400000">
              <a:off x="778329" y="4394963"/>
              <a:ext cx="2266380" cy="2456781"/>
            </a:xfrm>
            <a:custGeom>
              <a:avLst/>
              <a:gdLst/>
              <a:ahLst/>
              <a:cxnLst/>
              <a:rect l="l" t="t" r="r" b="b"/>
              <a:pathLst>
                <a:path w="2266380" h="2456781">
                  <a:moveTo>
                    <a:pt x="0" y="0"/>
                  </a:moveTo>
                  <a:lnTo>
                    <a:pt x="2266380" y="0"/>
                  </a:lnTo>
                  <a:lnTo>
                    <a:pt x="2266380" y="2456781"/>
                  </a:lnTo>
                  <a:lnTo>
                    <a:pt x="0" y="24567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E603D08-6B16-44B0-D91B-55B81295F99A}"/>
                </a:ext>
              </a:extLst>
            </p:cNvPr>
            <p:cNvSpPr/>
            <p:nvPr userDrawn="1"/>
          </p:nvSpPr>
          <p:spPr>
            <a:xfrm rot="-5400000">
              <a:off x="3219650" y="4623314"/>
              <a:ext cx="2266380" cy="2000080"/>
            </a:xfrm>
            <a:custGeom>
              <a:avLst/>
              <a:gdLst/>
              <a:ahLst/>
              <a:cxnLst/>
              <a:rect l="l" t="t" r="r" b="b"/>
              <a:pathLst>
                <a:path w="2266380" h="2000080">
                  <a:moveTo>
                    <a:pt x="0" y="0"/>
                  </a:moveTo>
                  <a:lnTo>
                    <a:pt x="2266380" y="0"/>
                  </a:lnTo>
                  <a:lnTo>
                    <a:pt x="2266380" y="2000080"/>
                  </a:lnTo>
                  <a:lnTo>
                    <a:pt x="0" y="2000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2024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76" r:id="rId3"/>
    <p:sldLayoutId id="2147483657" r:id="rId4"/>
    <p:sldLayoutId id="2147483672" r:id="rId5"/>
    <p:sldLayoutId id="2147483673" r:id="rId6"/>
    <p:sldLayoutId id="2147483675" r:id="rId7"/>
    <p:sldLayoutId id="2147483674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atarajanganapathi/TechXConf-2025.git" TargetMode="External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image" Target="../media/image53.sv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3" Type="http://schemas.openxmlformats.org/officeDocument/2006/relationships/image" Target="../media/image53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natarajanganapathi" TargetMode="Externa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atarajanganapathi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1D7C5-34E3-A60F-C888-70626ECC7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2411DAA-9E60-1E15-07B2-13FA9E7B3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5F9729-2B6D-AFBF-786C-44FA74FF0A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88967"/>
            <a:ext cx="5638992" cy="5580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AAC757-6CB6-5D6E-57B7-598ACC1924E3}"/>
              </a:ext>
            </a:extLst>
          </p:cNvPr>
          <p:cNvSpPr txBox="1"/>
          <p:nvPr/>
        </p:nvSpPr>
        <p:spPr>
          <a:xfrm>
            <a:off x="6400800" y="8635605"/>
            <a:ext cx="52000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github.com/natarajanganapathi/TechXConf-2025.git</a:t>
            </a:r>
            <a:endParaRPr lang="en-IN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55CEB1-07C5-C3BA-4D1B-D30F2C51260E}"/>
              </a:ext>
            </a:extLst>
          </p:cNvPr>
          <p:cNvSpPr>
            <a:spLocks noGrp="1"/>
          </p:cNvSpPr>
          <p:nvPr/>
        </p:nvSpPr>
        <p:spPr>
          <a:xfrm>
            <a:off x="5257800" y="1712981"/>
            <a:ext cx="7772400" cy="60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source code can be found at</a:t>
            </a:r>
            <a:endParaRPr lang="en-IN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6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92E0D-7CD3-01BC-F991-F0C172B9C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DAC91C6-7C34-4E5F-15CB-6AE38027B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F3D3EA2-8956-E7D6-8FA0-05209FE02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95200"/>
              </p:ext>
            </p:extLst>
          </p:nvPr>
        </p:nvGraphicFramePr>
        <p:xfrm>
          <a:off x="-152400" y="952500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F56D4FE-1446-8387-6978-892C35B6AC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518922"/>
              </p:ext>
            </p:extLst>
          </p:nvPr>
        </p:nvGraphicFramePr>
        <p:xfrm>
          <a:off x="8715829" y="1175984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39789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DBE23-39BC-D76C-19E9-90F36AA8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FF1CFC7-2770-E287-A8FA-D36AC1439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8CC58CF-978C-8FCB-320C-5BAFCEF94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231210"/>
              </p:ext>
            </p:extLst>
          </p:nvPr>
        </p:nvGraphicFramePr>
        <p:xfrm>
          <a:off x="8686800" y="952500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2D91121-5115-564D-C537-B9094F94D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2538239"/>
              </p:ext>
            </p:extLst>
          </p:nvPr>
        </p:nvGraphicFramePr>
        <p:xfrm>
          <a:off x="-304800" y="961899"/>
          <a:ext cx="9601200" cy="838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D96D06E-9B37-A4A4-49FD-153DB6578AB4}"/>
              </a:ext>
            </a:extLst>
          </p:cNvPr>
          <p:cNvGrpSpPr/>
          <p:nvPr/>
        </p:nvGrpSpPr>
        <p:grpSpPr>
          <a:xfrm>
            <a:off x="4278085" y="1170214"/>
            <a:ext cx="9503229" cy="3650016"/>
            <a:chOff x="4278085" y="1170214"/>
            <a:chExt cx="9503229" cy="3650016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57DA33B5-04F7-4DD2-4BD0-9C17568CFB22}"/>
                </a:ext>
              </a:extLst>
            </p:cNvPr>
            <p:cNvSpPr/>
            <p:nvPr/>
          </p:nvSpPr>
          <p:spPr>
            <a:xfrm>
              <a:off x="13247914" y="1170214"/>
              <a:ext cx="533400" cy="591130"/>
            </a:xfrm>
            <a:prstGeom prst="star5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Star: 5 Points 5">
              <a:extLst>
                <a:ext uri="{FF2B5EF4-FFF2-40B4-BE49-F238E27FC236}">
                  <a16:creationId xmlns:a16="http://schemas.microsoft.com/office/drawing/2014/main" id="{46F1F25E-08B8-4517-742E-6F9751C0FA2B}"/>
                </a:ext>
              </a:extLst>
            </p:cNvPr>
            <p:cNvSpPr/>
            <p:nvPr/>
          </p:nvSpPr>
          <p:spPr>
            <a:xfrm>
              <a:off x="6400800" y="2037770"/>
              <a:ext cx="533400" cy="591130"/>
            </a:xfrm>
            <a:prstGeom prst="star5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A10ECADC-72B5-0DC7-F6E2-B81268E95252}"/>
                </a:ext>
              </a:extLst>
            </p:cNvPr>
            <p:cNvSpPr/>
            <p:nvPr/>
          </p:nvSpPr>
          <p:spPr>
            <a:xfrm>
              <a:off x="7277100" y="4229100"/>
              <a:ext cx="533400" cy="591130"/>
            </a:xfrm>
            <a:prstGeom prst="star5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Star: 5 Points 8">
              <a:extLst>
                <a:ext uri="{FF2B5EF4-FFF2-40B4-BE49-F238E27FC236}">
                  <a16:creationId xmlns:a16="http://schemas.microsoft.com/office/drawing/2014/main" id="{A96F8FF2-05A6-65AC-7286-D675A05D6F72}"/>
                </a:ext>
              </a:extLst>
            </p:cNvPr>
            <p:cNvSpPr/>
            <p:nvPr/>
          </p:nvSpPr>
          <p:spPr>
            <a:xfrm>
              <a:off x="4278085" y="1186543"/>
              <a:ext cx="533400" cy="591130"/>
            </a:xfrm>
            <a:prstGeom prst="star5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17650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79B347E-F93A-4334-B9CB-C6AB12DAC0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AECA9A2C-CBDB-4D05-93D1-65F768ECDA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7559D02A-C2F5-427A-A0B3-79EE3D681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1AA6B0C2-B568-4C20-938B-6F6A10259A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DDAA6289-04FA-46C9-86D8-1AB683E3AE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36FEFEE-B771-4E0C-84E1-18F62862F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6FC15F04-7D20-460D-A6C5-736A15470E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1E63FB87-D848-48EB-B8D5-72FEFFA221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AB497890-625D-4E1D-A855-5673B6837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DB04AA4B-EE8E-41E2-9424-21798D34EA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1645910F-27CC-466F-9EEA-FB5AB1DE5B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graphicEl>
                                              <a:dgm id="{51D6D880-58A9-49CB-B907-A635A2D62A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73E8E095-FA61-42A7-B8B6-2084285D93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graphicEl>
                                              <a:dgm id="{DFB88D70-DA45-4377-9E6A-B2B6428F87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1BFC90C0-D19E-48A6-BFC2-D60C84F4EE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09BD-F800-86D4-DC0E-E131B30E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5696BC9-0249-79A8-04B9-45C606879933}"/>
              </a:ext>
            </a:extLst>
          </p:cNvPr>
          <p:cNvGrpSpPr/>
          <p:nvPr/>
        </p:nvGrpSpPr>
        <p:grpSpPr>
          <a:xfrm>
            <a:off x="609600" y="-13415"/>
            <a:ext cx="17678400" cy="9708634"/>
            <a:chOff x="457200" y="0"/>
            <a:chExt cx="17678400" cy="9708634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24741B20-DDEC-62A2-1EB8-FACC87FD5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860245" y="190500"/>
              <a:ext cx="2275355" cy="1009070"/>
            </a:xfrm>
            <a:prstGeom prst="rect">
              <a:avLst/>
            </a:prstGeom>
          </p:spPr>
        </p:pic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DF2D9459-30E0-3E01-B856-0A0D0578F9FB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0"/>
              <a:ext cx="7315200" cy="841427"/>
            </a:xfrm>
            <a:prstGeom prst="rect">
              <a:avLst/>
            </a:prstGeom>
          </p:spPr>
          <p:txBody>
            <a:bodyPr>
              <a:normAutofit fontScale="90000" lnSpcReduction="20000"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Multi-Agent Workflow &amp; Patterns</a:t>
              </a:r>
              <a:endParaRPr lang="en-IN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0" name="Picture 9" descr="A poster of a diagram&#10;&#10;AI-generated content may be incorrect.">
              <a:extLst>
                <a:ext uri="{FF2B5EF4-FFF2-40B4-BE49-F238E27FC236}">
                  <a16:creationId xmlns:a16="http://schemas.microsoft.com/office/drawing/2014/main" id="{1CA94E9D-A1F8-8098-29F9-6D62A6D20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840" b="-480"/>
            <a:stretch>
              <a:fillRect/>
            </a:stretch>
          </p:blipFill>
          <p:spPr>
            <a:xfrm>
              <a:off x="2803038" y="945634"/>
              <a:ext cx="12377123" cy="8763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D9FCB3-517C-D10D-7FBC-7797536F5349}"/>
                </a:ext>
              </a:extLst>
            </p:cNvPr>
            <p:cNvSpPr/>
            <p:nvPr/>
          </p:nvSpPr>
          <p:spPr>
            <a:xfrm>
              <a:off x="12765156" y="1804115"/>
              <a:ext cx="1941444" cy="532284"/>
            </a:xfrm>
            <a:prstGeom prst="rect">
              <a:avLst/>
            </a:prstGeom>
            <a:solidFill>
              <a:srgbClr val="FCFDFD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554452C-A1E1-0919-422E-17ECFBE5379A}"/>
              </a:ext>
            </a:extLst>
          </p:cNvPr>
          <p:cNvSpPr txBox="1"/>
          <p:nvPr/>
        </p:nvSpPr>
        <p:spPr>
          <a:xfrm>
            <a:off x="4648200" y="9719859"/>
            <a:ext cx="10037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dotnet add package </a:t>
            </a:r>
            <a:r>
              <a:rPr lang="en-IN" sz="2400" b="1" dirty="0" err="1"/>
              <a:t>Microsoft.Agents.AI.Workflows</a:t>
            </a:r>
            <a:r>
              <a:rPr lang="en-IN" sz="2400" b="1" dirty="0"/>
              <a:t> </a:t>
            </a:r>
            <a:r>
              <a:rPr lang="en-IN" sz="2400" dirty="0"/>
              <a:t>--prerelease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D83EA9-295B-AAA0-8880-22859FC45EB0}"/>
              </a:ext>
            </a:extLst>
          </p:cNvPr>
          <p:cNvSpPr/>
          <p:nvPr/>
        </p:nvSpPr>
        <p:spPr>
          <a:xfrm>
            <a:off x="3276600" y="1790700"/>
            <a:ext cx="1752600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SEQUENTIAL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A46C23-4FC9-3470-1103-2BB6193C6CC6}"/>
              </a:ext>
            </a:extLst>
          </p:cNvPr>
          <p:cNvSpPr/>
          <p:nvPr/>
        </p:nvSpPr>
        <p:spPr>
          <a:xfrm>
            <a:off x="7375072" y="1790700"/>
            <a:ext cx="1752600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ROUTER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B4F9823-DF26-2B0F-50F8-23B00C7A195D}"/>
              </a:ext>
            </a:extLst>
          </p:cNvPr>
          <p:cNvSpPr/>
          <p:nvPr/>
        </p:nvSpPr>
        <p:spPr>
          <a:xfrm>
            <a:off x="11752816" y="1766060"/>
            <a:ext cx="1752600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PARALLEL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67E368-8CC0-B140-EDEF-8D28D51403D1}"/>
              </a:ext>
            </a:extLst>
          </p:cNvPr>
          <p:cNvSpPr/>
          <p:nvPr/>
        </p:nvSpPr>
        <p:spPr>
          <a:xfrm>
            <a:off x="3276600" y="5477004"/>
            <a:ext cx="1752600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GENERATOR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0E8497E-0B97-0CEE-90F9-AD779E7255D1}"/>
              </a:ext>
            </a:extLst>
          </p:cNvPr>
          <p:cNvSpPr/>
          <p:nvPr/>
        </p:nvSpPr>
        <p:spPr>
          <a:xfrm>
            <a:off x="7391399" y="5476817"/>
            <a:ext cx="1752600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NETWORK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254998-CB39-8B40-3BA1-BE81895E2992}"/>
              </a:ext>
            </a:extLst>
          </p:cNvPr>
          <p:cNvSpPr/>
          <p:nvPr/>
        </p:nvSpPr>
        <p:spPr>
          <a:xfrm>
            <a:off x="11745559" y="5476817"/>
            <a:ext cx="3744004" cy="532284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AUTONOMOUS AGENTS</a:t>
            </a:r>
          </a:p>
        </p:txBody>
      </p:sp>
    </p:spTree>
    <p:extLst>
      <p:ext uri="{BB962C8B-B14F-4D97-AF65-F5344CB8AC3E}">
        <p14:creationId xmlns:p14="http://schemas.microsoft.com/office/powerpoint/2010/main" val="307725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88EB9-25D2-DD07-4BFC-A7D85FCB4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48F84-EE00-3C90-1977-F92D8B9F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0" y="4584061"/>
            <a:ext cx="5810250" cy="1118878"/>
          </a:xfrm>
        </p:spPr>
        <p:txBody>
          <a:bodyPr/>
          <a:lstStyle/>
          <a:p>
            <a:pPr lvl="0"/>
            <a:r>
              <a:rPr lang="en-IN" dirty="0"/>
              <a:t>Azure AI Foundry</a:t>
            </a:r>
          </a:p>
        </p:txBody>
      </p:sp>
    </p:spTree>
    <p:extLst>
      <p:ext uri="{BB962C8B-B14F-4D97-AF65-F5344CB8AC3E}">
        <p14:creationId xmlns:p14="http://schemas.microsoft.com/office/powerpoint/2010/main" val="365460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9069A-4FB4-A857-B66A-9480E59CA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AI Agent Development: The Ultimate Guide (2025)">
            <a:extLst>
              <a:ext uri="{FF2B5EF4-FFF2-40B4-BE49-F238E27FC236}">
                <a16:creationId xmlns:a16="http://schemas.microsoft.com/office/drawing/2014/main" id="{545E2EF1-DBF1-5AC5-3034-CB0D26E20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40621DA-5A53-0C74-7AB7-D11E894D8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2C4D9-8310-C913-702D-AB18009AF41A}"/>
              </a:ext>
            </a:extLst>
          </p:cNvPr>
          <p:cNvSpPr txBox="1"/>
          <p:nvPr/>
        </p:nvSpPr>
        <p:spPr>
          <a:xfrm>
            <a:off x="3048000" y="6972300"/>
            <a:ext cx="13258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>
                <a:solidFill>
                  <a:srgbClr val="3EC195"/>
                </a:solidFill>
              </a:rPr>
              <a:t>Using Azure </a:t>
            </a:r>
          </a:p>
          <a:p>
            <a:r>
              <a:rPr lang="en-IN" sz="8800" b="1" dirty="0">
                <a:solidFill>
                  <a:srgbClr val="3EC195"/>
                </a:solidFill>
              </a:rPr>
              <a:t>AI Foundry Agent Service</a:t>
            </a:r>
          </a:p>
        </p:txBody>
      </p:sp>
    </p:spTree>
    <p:extLst>
      <p:ext uri="{BB962C8B-B14F-4D97-AF65-F5344CB8AC3E}">
        <p14:creationId xmlns:p14="http://schemas.microsoft.com/office/powerpoint/2010/main" val="3901546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6AD5F-9F93-6E1D-A19B-A3C2D90B2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C56559B2-253D-08B5-EEED-6390DCFE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6CBEA4-A759-5789-C951-77DE4A635497}"/>
              </a:ext>
            </a:extLst>
          </p:cNvPr>
          <p:cNvSpPr txBox="1">
            <a:spLocks/>
          </p:cNvSpPr>
          <p:nvPr/>
        </p:nvSpPr>
        <p:spPr>
          <a:xfrm>
            <a:off x="457200" y="358143"/>
            <a:ext cx="5410200" cy="1203957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FC3F7-B0E2-572E-83B5-30782897B0D4}"/>
              </a:ext>
            </a:extLst>
          </p:cNvPr>
          <p:cNvSpPr txBox="1"/>
          <p:nvPr/>
        </p:nvSpPr>
        <p:spPr>
          <a:xfrm>
            <a:off x="1066800" y="1897626"/>
            <a:ext cx="11963400" cy="599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Creation Using Microsoft Agent Framework</a:t>
            </a:r>
          </a:p>
          <a:p>
            <a:pPr marL="742950" lvl="1" indent="-571500" algn="just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IN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Enabling Observability for Agents</a:t>
            </a:r>
          </a:p>
          <a:p>
            <a:pPr marL="742950" lvl="1" indent="-571500" algn="just">
              <a:lnSpc>
                <a:spcPct val="250000"/>
              </a:lnSpc>
              <a:buFont typeface="Courier New" panose="02070309020205020404" pitchFamily="49" charset="0"/>
              <a:buChar char="o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Expose an Agent as an MCP Tool</a:t>
            </a:r>
          </a:p>
          <a:p>
            <a:pPr indent="-285750" algn="just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Agent Creation using Azure AI Foundry Agent Service</a:t>
            </a:r>
          </a:p>
        </p:txBody>
      </p:sp>
    </p:spTree>
    <p:extLst>
      <p:ext uri="{BB962C8B-B14F-4D97-AF65-F5344CB8AC3E}">
        <p14:creationId xmlns:p14="http://schemas.microsoft.com/office/powerpoint/2010/main" val="89177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4F00E-4EFE-41E6-0FDE-976C967AD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1775803-3283-0790-B613-261BAF953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F1C934-69B6-1EA7-12F2-DD28C5A1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2123952"/>
            <a:ext cx="5968256" cy="6039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998ABCA-6455-9371-4635-0D81F0EAAF44}"/>
              </a:ext>
            </a:extLst>
          </p:cNvPr>
          <p:cNvSpPr txBox="1">
            <a:spLocks/>
          </p:cNvSpPr>
          <p:nvPr/>
        </p:nvSpPr>
        <p:spPr>
          <a:xfrm>
            <a:off x="990600" y="2568966"/>
            <a:ext cx="10363200" cy="1438327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75CFE-F2BB-DE0A-A4A2-CE0018D2DEA4}"/>
              </a:ext>
            </a:extLst>
          </p:cNvPr>
          <p:cNvSpPr txBox="1"/>
          <p:nvPr/>
        </p:nvSpPr>
        <p:spPr>
          <a:xfrm>
            <a:off x="3325170" y="4613955"/>
            <a:ext cx="5694061" cy="8348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Barlow Bold"/>
                <a:sym typeface="Neue Machina"/>
              </a:rPr>
              <a:t>Natarajan Ganapathi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90E9DA3-2CC8-8352-BB4E-4FD4258D430E}"/>
              </a:ext>
            </a:extLst>
          </p:cNvPr>
          <p:cNvSpPr>
            <a:spLocks noGrp="1"/>
          </p:cNvSpPr>
          <p:nvPr/>
        </p:nvSpPr>
        <p:spPr>
          <a:xfrm>
            <a:off x="3716560" y="6055461"/>
            <a:ext cx="4911281" cy="6096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2000" kern="1200" dirty="0">
                <a:solidFill>
                  <a:srgbClr val="0B3759"/>
                </a:solidFill>
                <a:latin typeface="Open Sans"/>
                <a:ea typeface="Open Sans"/>
                <a:cs typeface="Open San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Connect with me in LinkedIn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C6DF5-DCDF-35FC-B139-CAD7B2D72001}"/>
              </a:ext>
            </a:extLst>
          </p:cNvPr>
          <p:cNvSpPr txBox="1"/>
          <p:nvPr/>
        </p:nvSpPr>
        <p:spPr>
          <a:xfrm>
            <a:off x="3832826" y="7271723"/>
            <a:ext cx="46787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hlinkClick r:id="rId5"/>
              </a:rPr>
              <a:t>linkedin.com/in/natarajanganapathi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7951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597C687-630F-8D59-39B4-4A825D10B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312942"/>
              </p:ext>
            </p:extLst>
          </p:nvPr>
        </p:nvGraphicFramePr>
        <p:xfrm>
          <a:off x="381000" y="778796"/>
          <a:ext cx="17526000" cy="872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>
                  <a:extLst>
                    <a:ext uri="{9D8B030D-6E8A-4147-A177-3AD203B41FA5}">
                      <a16:colId xmlns:a16="http://schemas.microsoft.com/office/drawing/2014/main" val="3241910180"/>
                    </a:ext>
                  </a:extLst>
                </a:gridCol>
                <a:gridCol w="5867400">
                  <a:extLst>
                    <a:ext uri="{9D8B030D-6E8A-4147-A177-3AD203B41FA5}">
                      <a16:colId xmlns:a16="http://schemas.microsoft.com/office/drawing/2014/main" val="1433475809"/>
                    </a:ext>
                  </a:extLst>
                </a:gridCol>
                <a:gridCol w="7924800">
                  <a:extLst>
                    <a:ext uri="{9D8B030D-6E8A-4147-A177-3AD203B41FA5}">
                      <a16:colId xmlns:a16="http://schemas.microsoft.com/office/drawing/2014/main" val="4458605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Agent Category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Commonly Associated </a:t>
                      </a:r>
                    </a:p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Agent Types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IN" sz="3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</a:rPr>
                        <a:t>Notes/Examples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055663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Task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Stateless, Session-Based, Persistent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Can be stateless for simple tasks, session-based for multi-turn, or persistent for complex tasks.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49866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Tool-Using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Tool-Enabled, Persistent, Stateless, Session-Based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Often tool-enabled; may be persistent if tool use requires memory/context.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979471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Multi-Modal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Persistent, Session-Based, Tool-Enabled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Needs context/memory for handling multiple modalities; often tool-enabled.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48235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Orchestrator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Multi-Agent Orchestrator, Persistent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Manages other agents; usually persistent to track workflows and agent states.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51906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Conversational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Session-Based, Persistent, Stateless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Session-based for chat context, persistent for long-term memory, stateless for simple Q&amp;A.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3730557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Role-Based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Persistent, Session-Based, Stateless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Role can be assigned to any type; persistent/session-based for maintaining persona/context.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70255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IN" sz="3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Custom Agent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Any (Persistent, Stateless, Session-Based, Tool-Enabled, etc.)</a:t>
                      </a:r>
                    </a:p>
                  </a:txBody>
                  <a:tcPr marL="54855" marR="54855" marT="27428" marB="27428" anchor="ctr"/>
                </a:tc>
                <a:tc>
                  <a:txBody>
                    <a:bodyPr/>
                    <a:lstStyle/>
                    <a:p>
                      <a:pPr algn="l" fontAlgn="base">
                        <a:buNone/>
                      </a:pPr>
                      <a:r>
                        <a:rPr lang="en-US" sz="3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</a:rPr>
                        <a:t>Custom agents can combine any types as needed for the use case.</a:t>
                      </a:r>
                    </a:p>
                  </a:txBody>
                  <a:tcPr marL="54855" marR="54855" marT="27428" marB="27428" anchor="ctr"/>
                </a:tc>
                <a:extLst>
                  <a:ext uri="{0D108BD9-81ED-4DB2-BD59-A6C34878D82A}">
                    <a16:rowId xmlns:a16="http://schemas.microsoft.com/office/drawing/2014/main" val="1866196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9339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1">
            <a:extLst>
              <a:ext uri="{FF2B5EF4-FFF2-40B4-BE49-F238E27FC236}">
                <a16:creationId xmlns:a16="http://schemas.microsoft.com/office/drawing/2014/main" id="{8FB89B0C-0FB9-1214-32E5-4320A1AE1464}"/>
              </a:ext>
            </a:extLst>
          </p:cNvPr>
          <p:cNvSpPr/>
          <p:nvPr/>
        </p:nvSpPr>
        <p:spPr>
          <a:xfrm>
            <a:off x="1524000" y="4154334"/>
            <a:ext cx="3352800" cy="325770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43809-FA51-59D6-B5FC-7BDCEB481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120" y="4215452"/>
            <a:ext cx="3124200" cy="3124200"/>
          </a:xfrm>
          <a:prstGeom prst="ellipse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1E350D8-1655-ED38-F0B0-1FE794AB8AB5}"/>
              </a:ext>
            </a:extLst>
          </p:cNvPr>
          <p:cNvSpPr txBox="1"/>
          <p:nvPr/>
        </p:nvSpPr>
        <p:spPr>
          <a:xfrm>
            <a:off x="5626988" y="876300"/>
            <a:ext cx="2602612" cy="844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Neue Machina"/>
              </a:rPr>
              <a:t>It’s me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DED76FE7-D771-4983-1BF8-BE62D244D291}"/>
              </a:ext>
            </a:extLst>
          </p:cNvPr>
          <p:cNvSpPr txBox="1"/>
          <p:nvPr/>
        </p:nvSpPr>
        <p:spPr>
          <a:xfrm>
            <a:off x="5626291" y="5344041"/>
            <a:ext cx="2220552" cy="386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/>
                <a:ea typeface="Open Sans Bold"/>
                <a:cs typeface="Open Sans Bold"/>
                <a:sym typeface="Neue Machina"/>
              </a:rPr>
              <a:t>About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Poppins" panose="00000500000000000000" pitchFamily="2" charset="0"/>
                <a:ea typeface="Neue Machina"/>
                <a:cs typeface="Poppins" panose="00000500000000000000" pitchFamily="2" charset="0"/>
                <a:sym typeface="Neue Machina"/>
              </a:rPr>
              <a:t> </a:t>
            </a: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 Bold"/>
                <a:ea typeface="Open Sans Bold"/>
                <a:cs typeface="Open Sans Bold"/>
                <a:sym typeface="Neue Machina"/>
              </a:rPr>
              <a:t>Me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15575879-385F-8492-A236-9629F095F797}"/>
              </a:ext>
            </a:extLst>
          </p:cNvPr>
          <p:cNvSpPr txBox="1"/>
          <p:nvPr/>
        </p:nvSpPr>
        <p:spPr>
          <a:xfrm>
            <a:off x="5626291" y="2628900"/>
            <a:ext cx="9651522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40"/>
              </a:lnSpc>
            </a:pPr>
            <a:r>
              <a:rPr lang="en-US" sz="6600" b="1" dirty="0">
                <a:solidFill>
                  <a:srgbClr val="3B97CA"/>
                </a:solidFill>
                <a:latin typeface="Barlow Bold"/>
                <a:sym typeface="Neue Machina"/>
              </a:rPr>
              <a:t>Natarajan Ganapathi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58D54C15-1854-1531-DCFE-A12BC671473B}"/>
              </a:ext>
            </a:extLst>
          </p:cNvPr>
          <p:cNvSpPr txBox="1"/>
          <p:nvPr/>
        </p:nvSpPr>
        <p:spPr>
          <a:xfrm>
            <a:off x="5626291" y="5730685"/>
            <a:ext cx="12127611" cy="28162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Architected cloud-native, full-stack, and GenAI solutions –</a:t>
            </a:r>
            <a:b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Microservices, DevOps, Azure, Agent Development, Multi-tenant Apps</a:t>
            </a:r>
            <a:b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#Azure</a:t>
            </a:r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/>
                <a:ea typeface="Open Sans"/>
                <a:cs typeface="Open Sans"/>
                <a:sym typeface="IBM Plex Mono"/>
              </a:rPr>
              <a:t> </a:t>
            </a:r>
            <a:r>
              <a:rPr lang="en-IN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#Cloud #DevOps #GenAI #AIAgent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  <a:latin typeface="Open Sans"/>
              <a:ea typeface="Open Sans"/>
              <a:cs typeface="Open Sans"/>
              <a:sym typeface="IBM Plex Mono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43926554-3422-71B3-25BC-27921A9B1967}"/>
              </a:ext>
            </a:extLst>
          </p:cNvPr>
          <p:cNvSpPr txBox="1"/>
          <p:nvPr/>
        </p:nvSpPr>
        <p:spPr>
          <a:xfrm>
            <a:off x="5622879" y="3771900"/>
            <a:ext cx="5662457" cy="378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26"/>
              </a:lnSpc>
            </a:pPr>
            <a:r>
              <a:rPr lang="en-US" sz="3600" b="1" dirty="0">
                <a:solidFill>
                  <a:srgbClr val="3EC195"/>
                </a:solidFill>
                <a:latin typeface="Open Sans Bold"/>
                <a:ea typeface="Open Sans Bold"/>
                <a:cs typeface="Open Sans Bold"/>
                <a:sym typeface="Neue Machina"/>
              </a:rPr>
              <a:t>AI Engineer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D8B4CC-D8B9-9878-7347-DBE1513022D7}"/>
              </a:ext>
            </a:extLst>
          </p:cNvPr>
          <p:cNvSpPr txBox="1"/>
          <p:nvPr/>
        </p:nvSpPr>
        <p:spPr>
          <a:xfrm>
            <a:off x="5626291" y="9149090"/>
            <a:ext cx="7035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hlinkClick r:id="rId3"/>
              </a:rPr>
              <a:t>linkedin.com/in/</a:t>
            </a:r>
            <a:r>
              <a:rPr lang="en-IN" sz="2800" dirty="0" err="1">
                <a:hlinkClick r:id="rId3"/>
              </a:rPr>
              <a:t>natarajanganapathi</a:t>
            </a:r>
            <a:endParaRPr lang="en-IN" sz="2800" dirty="0"/>
          </a:p>
        </p:txBody>
      </p:sp>
      <p:pic>
        <p:nvPicPr>
          <p:cNvPr id="12" name="Picture 2" descr="undefined">
            <a:extLst>
              <a:ext uri="{FF2B5EF4-FFF2-40B4-BE49-F238E27FC236}">
                <a16:creationId xmlns:a16="http://schemas.microsoft.com/office/drawing/2014/main" id="{FEFAF2BA-8154-3138-D992-0803C11E6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879" y="4381500"/>
            <a:ext cx="1539921" cy="47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4DF1-8AEE-00EF-1C91-D05B8706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0" y="1866900"/>
            <a:ext cx="11068050" cy="67056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dirty="0"/>
              <a:t>AI Agents</a:t>
            </a:r>
            <a:br>
              <a:rPr lang="en-US" dirty="0"/>
            </a:br>
            <a:r>
              <a:rPr lang="en-US" dirty="0"/>
              <a:t>Build, Orchestrate and Scale with </a:t>
            </a:r>
            <a:r>
              <a:rPr lang="en-US" dirty="0">
                <a:solidFill>
                  <a:srgbClr val="3EC195"/>
                </a:solidFill>
              </a:rPr>
              <a:t>Microsoft Agent Framework </a:t>
            </a:r>
            <a:br>
              <a:rPr lang="en-US" dirty="0"/>
            </a:br>
            <a:r>
              <a:rPr lang="en-US" dirty="0"/>
              <a:t>&amp; </a:t>
            </a:r>
            <a:br>
              <a:rPr lang="en-US" dirty="0"/>
            </a:br>
            <a:r>
              <a:rPr lang="en-US" dirty="0">
                <a:solidFill>
                  <a:srgbClr val="3B97CA"/>
                </a:solidFill>
              </a:rPr>
              <a:t>Azure AI Foundry</a:t>
            </a:r>
            <a:endParaRPr lang="en-US" b="0" dirty="0">
              <a:solidFill>
                <a:srgbClr val="3B97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4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4A75-4883-1BDA-243A-717784DF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64DF-3716-5D60-7EA4-96B6CFF58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9101"/>
            <a:ext cx="12344400" cy="1230017"/>
          </a:xfrm>
        </p:spPr>
        <p:txBody>
          <a:bodyPr/>
          <a:lstStyle/>
          <a:p>
            <a:r>
              <a:rPr lang="en-IN" dirty="0"/>
              <a:t>AI Agent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6F241B9-4FF1-C1FE-3E0E-EDA1CBD73E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045159"/>
              </p:ext>
            </p:extLst>
          </p:nvPr>
        </p:nvGraphicFramePr>
        <p:xfrm>
          <a:off x="762000" y="2743199"/>
          <a:ext cx="14630400" cy="480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54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F5BF-3CF5-A1E5-B5D2-4DF443A81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obot with a headphone on it&#10;&#10;AI-generated content may be incorrect.">
            <a:extLst>
              <a:ext uri="{FF2B5EF4-FFF2-40B4-BE49-F238E27FC236}">
                <a16:creationId xmlns:a16="http://schemas.microsoft.com/office/drawing/2014/main" id="{253E1639-43F5-BD3A-FF6E-6F6EA59B5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1617" b="1839"/>
          <a:stretch>
            <a:fillRect/>
          </a:stretch>
        </p:blipFill>
        <p:spPr>
          <a:xfrm>
            <a:off x="4800600" y="2857500"/>
            <a:ext cx="12585435" cy="66294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40F00F4-0240-52A7-636E-FC2084C2F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0580A0A-8EEE-BFC0-4622-674D336A9743}"/>
              </a:ext>
            </a:extLst>
          </p:cNvPr>
          <p:cNvSpPr txBox="1">
            <a:spLocks/>
          </p:cNvSpPr>
          <p:nvPr/>
        </p:nvSpPr>
        <p:spPr>
          <a:xfrm>
            <a:off x="465161" y="539408"/>
            <a:ext cx="4991100" cy="841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 Agent Overview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EBBCC69-0A5F-3665-1693-FAAE91D3A017}"/>
              </a:ext>
            </a:extLst>
          </p:cNvPr>
          <p:cNvSpPr txBox="1">
            <a:spLocks/>
          </p:cNvSpPr>
          <p:nvPr/>
        </p:nvSpPr>
        <p:spPr>
          <a:xfrm>
            <a:off x="465161" y="1562100"/>
            <a:ext cx="17106900" cy="3277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Uses AI techniques to </a:t>
            </a:r>
            <a:r>
              <a:rPr lang="en-IN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the situation</a:t>
            </a:r>
            <a:endParaRPr lang="en-US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Make decisions</a:t>
            </a:r>
          </a:p>
          <a:p>
            <a:pPr algn="just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Take actions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achieve specific goals</a:t>
            </a:r>
            <a:endParaRPr lang="en-I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34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D4D06-0FBE-0C5C-729B-D888832A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 that shows What is an AI Agent?.">
            <a:extLst>
              <a:ext uri="{FF2B5EF4-FFF2-40B4-BE49-F238E27FC236}">
                <a16:creationId xmlns:a16="http://schemas.microsoft.com/office/drawing/2014/main" id="{BD89798A-1F08-4952-EAC2-929B40205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5" r="9114"/>
          <a:stretch>
            <a:fillRect/>
          </a:stretch>
        </p:blipFill>
        <p:spPr bwMode="auto">
          <a:xfrm>
            <a:off x="1140657" y="1668439"/>
            <a:ext cx="16006685" cy="811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6C2C5F-80F9-F7BE-ED0C-9C1C2F3ED5C7}"/>
              </a:ext>
            </a:extLst>
          </p:cNvPr>
          <p:cNvSpPr txBox="1">
            <a:spLocks/>
          </p:cNvSpPr>
          <p:nvPr/>
        </p:nvSpPr>
        <p:spPr>
          <a:xfrm>
            <a:off x="381000" y="505968"/>
            <a:ext cx="6070600" cy="84142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Architecture Overview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116C55C-94A3-9408-C599-FC710102C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60245" y="190500"/>
            <a:ext cx="2275355" cy="10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33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63A6B-77AE-D974-66F9-3743E1054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F444E90-7C27-35CB-915E-68E4DDE5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07845" y="571500"/>
            <a:ext cx="2275355" cy="1009070"/>
          </a:xfrm>
          <a:prstGeom prst="rect">
            <a:avLst/>
          </a:prstGeom>
        </p:spPr>
      </p:pic>
      <p:pic>
        <p:nvPicPr>
          <p:cNvPr id="1026" name="Picture 2" descr="Multi Agent Design Patterns">
            <a:extLst>
              <a:ext uri="{FF2B5EF4-FFF2-40B4-BE49-F238E27FC236}">
                <a16:creationId xmlns:a16="http://schemas.microsoft.com/office/drawing/2014/main" id="{275BD276-92E7-BABD-403C-F413E78F7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00" r="61300" b="56400"/>
          <a:stretch>
            <a:fillRect/>
          </a:stretch>
        </p:blipFill>
        <p:spPr bwMode="auto">
          <a:xfrm>
            <a:off x="838201" y="3409370"/>
            <a:ext cx="6553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51B403-288F-A6BB-D4B8-537244A35B78}"/>
              </a:ext>
            </a:extLst>
          </p:cNvPr>
          <p:cNvSpPr txBox="1">
            <a:spLocks/>
          </p:cNvSpPr>
          <p:nvPr/>
        </p:nvSpPr>
        <p:spPr>
          <a:xfrm>
            <a:off x="838200" y="876300"/>
            <a:ext cx="4648200" cy="841427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I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&amp; Multi Agent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5AB75-623D-BF73-890B-B3D05E024388}"/>
              </a:ext>
            </a:extLst>
          </p:cNvPr>
          <p:cNvSpPr/>
          <p:nvPr/>
        </p:nvSpPr>
        <p:spPr>
          <a:xfrm>
            <a:off x="1603044" y="6577652"/>
            <a:ext cx="1600200" cy="1122233"/>
          </a:xfrm>
          <a:prstGeom prst="rect">
            <a:avLst/>
          </a:prstGeom>
          <a:solidFill>
            <a:srgbClr val="FCFD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49BF49-08A5-232E-7EFB-B6C846F39386}"/>
              </a:ext>
            </a:extLst>
          </p:cNvPr>
          <p:cNvSpPr/>
          <p:nvPr/>
        </p:nvSpPr>
        <p:spPr>
          <a:xfrm>
            <a:off x="7918450" y="7277100"/>
            <a:ext cx="609600" cy="263470"/>
          </a:xfrm>
          <a:prstGeom prst="rect">
            <a:avLst/>
          </a:prstGeom>
          <a:solidFill>
            <a:srgbClr val="FCFDFD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5C61C3-611F-A8EE-A106-91FCA707471F}"/>
              </a:ext>
            </a:extLst>
          </p:cNvPr>
          <p:cNvGrpSpPr/>
          <p:nvPr/>
        </p:nvGrpSpPr>
        <p:grpSpPr>
          <a:xfrm>
            <a:off x="7391401" y="3409370"/>
            <a:ext cx="10221381" cy="4572000"/>
            <a:chOff x="7391401" y="3409370"/>
            <a:chExt cx="10221381" cy="4572000"/>
          </a:xfrm>
        </p:grpSpPr>
        <p:pic>
          <p:nvPicPr>
            <p:cNvPr id="3" name="Picture 2" descr="Multi Agent Design Patterns">
              <a:extLst>
                <a:ext uri="{FF2B5EF4-FFF2-40B4-BE49-F238E27FC236}">
                  <a16:creationId xmlns:a16="http://schemas.microsoft.com/office/drawing/2014/main" id="{5F01459D-0CB4-8D12-E6AC-1904298A59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8" t="22000" b="56400"/>
            <a:stretch>
              <a:fillRect/>
            </a:stretch>
          </p:blipFill>
          <p:spPr bwMode="auto">
            <a:xfrm>
              <a:off x="7391401" y="3409370"/>
              <a:ext cx="10221381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E77439C-0132-232D-00F0-739A99F705B9}"/>
                </a:ext>
              </a:extLst>
            </p:cNvPr>
            <p:cNvSpPr/>
            <p:nvPr/>
          </p:nvSpPr>
          <p:spPr>
            <a:xfrm>
              <a:off x="7723496" y="7318430"/>
              <a:ext cx="609600" cy="263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A8D6D3-F7AA-CDF6-8F2F-C32B56DFF089}"/>
              </a:ext>
            </a:extLst>
          </p:cNvPr>
          <p:cNvGrpSpPr/>
          <p:nvPr/>
        </p:nvGrpSpPr>
        <p:grpSpPr>
          <a:xfrm>
            <a:off x="10134600" y="6297315"/>
            <a:ext cx="4114800" cy="1132185"/>
            <a:chOff x="10134600" y="6297315"/>
            <a:chExt cx="4114800" cy="113218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AE5A682-DCD2-6D0C-FECF-8A560813C608}"/>
                </a:ext>
              </a:extLst>
            </p:cNvPr>
            <p:cNvSpPr/>
            <p:nvPr/>
          </p:nvSpPr>
          <p:spPr>
            <a:xfrm>
              <a:off x="10134600" y="6314364"/>
              <a:ext cx="1981200" cy="1115136"/>
            </a:xfrm>
            <a:prstGeom prst="roundRect">
              <a:avLst/>
            </a:prstGeom>
            <a:noFill/>
            <a:ln w="57150">
              <a:solidFill>
                <a:srgbClr val="FF93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945005-8E89-06D5-A4B7-E54A0DA0AE5E}"/>
                </a:ext>
              </a:extLst>
            </p:cNvPr>
            <p:cNvSpPr/>
            <p:nvPr/>
          </p:nvSpPr>
          <p:spPr>
            <a:xfrm>
              <a:off x="12268200" y="6297315"/>
              <a:ext cx="1981200" cy="1115136"/>
            </a:xfrm>
            <a:prstGeom prst="roundRect">
              <a:avLst/>
            </a:prstGeom>
            <a:noFill/>
            <a:ln w="57150">
              <a:solidFill>
                <a:srgbClr val="FF931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6638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D36CC-4CB3-3F78-AD83-81E4FD51E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4C27-2450-E7B1-EC8A-6C8A1B67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4584061"/>
            <a:ext cx="8915400" cy="1118878"/>
          </a:xfrm>
        </p:spPr>
        <p:txBody>
          <a:bodyPr/>
          <a:lstStyle/>
          <a:p>
            <a:pPr lvl="0"/>
            <a:r>
              <a:rPr lang="en-IN" dirty="0"/>
              <a:t>Microsoft Agent Framework</a:t>
            </a:r>
          </a:p>
        </p:txBody>
      </p:sp>
    </p:spTree>
    <p:extLst>
      <p:ext uri="{BB962C8B-B14F-4D97-AF65-F5344CB8AC3E}">
        <p14:creationId xmlns:p14="http://schemas.microsoft.com/office/powerpoint/2010/main" val="3481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F4410-61C7-95C1-3064-9205D3677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ccelerate AI Agent Development Strategies">
            <a:extLst>
              <a:ext uri="{FF2B5EF4-FFF2-40B4-BE49-F238E27FC236}">
                <a16:creationId xmlns:a16="http://schemas.microsoft.com/office/drawing/2014/main" id="{62D44113-F9F1-C5B5-E9C0-84763DF6C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49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5696</TotalTime>
  <Words>417</Words>
  <Application>Microsoft Office PowerPoint</Application>
  <PresentationFormat>Custom</PresentationFormat>
  <Paragraphs>107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Aptos</vt:lpstr>
      <vt:lpstr>Arial</vt:lpstr>
      <vt:lpstr>Barlow Bold</vt:lpstr>
      <vt:lpstr>Calibri</vt:lpstr>
      <vt:lpstr>Courier New</vt:lpstr>
      <vt:lpstr>Dosis</vt:lpstr>
      <vt:lpstr>Dosis Medium</vt:lpstr>
      <vt:lpstr>Open Sans</vt:lpstr>
      <vt:lpstr>Open Sans Bold</vt:lpstr>
      <vt:lpstr>Poppins</vt:lpstr>
      <vt:lpstr>Wingdings</vt:lpstr>
      <vt:lpstr>Office Theme</vt:lpstr>
      <vt:lpstr>PowerPoint Presentation</vt:lpstr>
      <vt:lpstr>PowerPoint Presentation</vt:lpstr>
      <vt:lpstr>AI Agents Build, Orchestrate and Scale with Microsoft Agent Framework  &amp;  Azure AI Foundry</vt:lpstr>
      <vt:lpstr>AI Agent</vt:lpstr>
      <vt:lpstr>PowerPoint Presentation</vt:lpstr>
      <vt:lpstr>PowerPoint Presentation</vt:lpstr>
      <vt:lpstr>PowerPoint Presentation</vt:lpstr>
      <vt:lpstr>Microsoft Agent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AI Foundry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Yellow And Blue Modern Creative Portfolio Presentation</dc:title>
  <cp:lastModifiedBy>Natarajan Ganapathi</cp:lastModifiedBy>
  <cp:revision>158</cp:revision>
  <dcterms:created xsi:type="dcterms:W3CDTF">2006-08-16T00:00:00Z</dcterms:created>
  <dcterms:modified xsi:type="dcterms:W3CDTF">2025-10-31T07:00:25Z</dcterms:modified>
  <dc:identifier>DAGUdWXHzlg</dc:identifier>
</cp:coreProperties>
</file>